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svg" ContentType="image/svg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21.5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</p:sldMasterIdLst>
  <p:notesMasterIdLst>
    <p:notesMasterId r:id="rId2"/>
  </p:notesMasterIdLst>
  <p:sldIdLst>
    <p:sldId id="259" r:id="rId3"/>
    <p:sldId id="262" r:id="rId4"/>
    <p:sldId id="265" r:id="rId5"/>
    <p:sldId id="283" r:id="rId6"/>
    <p:sldId id="268" r:id="rId7"/>
    <p:sldId id="286" r:id="rId8"/>
    <p:sldId id="271" r:id="rId9"/>
    <p:sldId id="292" r:id="rId10"/>
    <p:sldId id="274" r:id="rId11"/>
    <p:sldId id="289" r:id="rId12"/>
    <p:sldId id="277" r:id="rId13"/>
    <p:sldId id="280" r:id="rId14"/>
    <p:sldId id="295" r:id="rId15"/>
  </p:sldIdLst>
  <p:sldSz cx="12192000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</p:cSldViewPr>
  </p:slideViewPr>
  <p:notesViewPr>
    <p:cSldViewPr>
      <p:cViewPr>
        <p:scale>
          <a:sx n="1" d="100"/>
          <a:sy n="1" d="100"/>
        </p:scale>
        <p:origin x="0" y="0"/>
      </p:cViewPr>
    </p:cSldViewPr>
  </p:notesViewPr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10" Type="http://schemas.openxmlformats.org/officeDocument/2006/relationships/slide" Target="slides/slide8.xml" /><Relationship Id="rId11" Type="http://schemas.openxmlformats.org/officeDocument/2006/relationships/slide" Target="slides/slide9.xml" /><Relationship Id="rId12" Type="http://schemas.openxmlformats.org/officeDocument/2006/relationships/slide" Target="slides/slide10.xml" /><Relationship Id="rId13" Type="http://schemas.openxmlformats.org/officeDocument/2006/relationships/slide" Target="slides/slide11.xml" /><Relationship Id="rId14" Type="http://schemas.openxmlformats.org/officeDocument/2006/relationships/slide" Target="slides/slide12.xml" /><Relationship Id="rId15" Type="http://schemas.openxmlformats.org/officeDocument/2006/relationships/slide" Target="slides/slide13.xml" /><Relationship Id="rId16" Type="http://schemas.openxmlformats.org/officeDocument/2006/relationships/tags" Target="tags/tag89.xml" /><Relationship Id="rId17" Type="http://schemas.openxmlformats.org/officeDocument/2006/relationships/presProps" Target="presProps.xml" /><Relationship Id="rId18" Type="http://schemas.openxmlformats.org/officeDocument/2006/relationships/viewProps" Target="viewProps.xml" /><Relationship Id="rId19" Type="http://schemas.openxmlformats.org/officeDocument/2006/relationships/theme" Target="theme/theme1.xml" /><Relationship Id="rId2" Type="http://schemas.openxmlformats.org/officeDocument/2006/relationships/notesMaster" Target="notesMasters/notesMaster1.xml" /><Relationship Id="rId20" Type="http://schemas.openxmlformats.org/officeDocument/2006/relationships/tableStyles" Target="tableStyles.xml" /><Relationship Id="rId3" Type="http://schemas.openxmlformats.org/officeDocument/2006/relationships/slide" Target="slides/slide1.xml" /><Relationship Id="rId4" Type="http://schemas.openxmlformats.org/officeDocument/2006/relationships/slide" Target="slides/slide2.xml" /><Relationship Id="rId5" Type="http://schemas.openxmlformats.org/officeDocument/2006/relationships/slide" Target="slides/slide3.xml" /><Relationship Id="rId6" Type="http://schemas.openxmlformats.org/officeDocument/2006/relationships/slide" Target="slides/slide4.xml" /><Relationship Id="rId7" Type="http://schemas.openxmlformats.org/officeDocument/2006/relationships/slide" Target="slides/slide5.xml" /><Relationship Id="rId8" Type="http://schemas.openxmlformats.org/officeDocument/2006/relationships/slide" Target="slides/slide6.xml" /><Relationship Id="rId9" Type="http://schemas.openxmlformats.org/officeDocument/2006/relationships/slide" Target="slides/slide7.xml" /></Relationships>
</file>

<file path=ppt/charts/_rels/chart1.xml.rels>&#65279;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 /><Relationship Id="rId2" Type="http://schemas.microsoft.com/office/2011/relationships/chartColorStyle" Target="colors1.xml" /><Relationship Id="rId3" Type="http://schemas.microsoft.com/office/2011/relationships/chartStyle" Target="style1.xml" /></Relationships>
</file>

<file path=ppt/charts/chart1.xml><?xml version="1.0" encoding="utf-8"?>
<c:chartSpace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c="http://schemas.openxmlformats.org/drawingml/20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4495798349380493"/>
          <c:y val="0.018131583929061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p>
          <a:pPr>
            <a:defRPr lang="zh-CN" sz="1860" b="0" i="0" u="none" strike="noStrike" kern="1200" spc="0" baseline="0" smtId="4294967295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defRPr>
          </a:pPr>
          <a:endParaRPr lang="zh-CN" sz="1860" b="0" i="0" u="none" strike="noStrike" kern="1200" spc="0" baseline="0" smtId="4294967295">
            <a:solidFill>
              <a:schemeClr val="tx1"/>
            </a:solidFill>
            <a:latin typeface="微软雅黑" panose="020b0503020204020204" charset="-122"/>
            <a:ea typeface="微软雅黑" panose="020b0503020204020204" charset="-122"/>
            <a:cs typeface="微软雅黑" panose="020b0503020204020204" charset="-122"/>
            <a:sym typeface="微软雅黑" panose="020b0503020204020204" charset="-122"/>
          </a:endParaRPr>
        </a:p>
      </c:txPr>
    </c:title>
    <c:autoTitleDeleted val="0"/>
    <c:plotArea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项目</c:v>
                </c:pt>
              </c:strCache>
            </c:strRef>
          </c:tx>
          <c:dPt>
            <c:idx val="0"/>
            <c:invertIfNegative val="1"/>
            <c:spPr>
              <a:solidFill>
                <a:srgbClr val="29D3CE"/>
              </a:solidFill>
              <a:ln w="19050">
                <a:solidFill>
                  <a:schemeClr val="lt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2492-4019-B2A0-9157A1E15AF0}"/>
              </c:ext>
            </c:extLst>
          </c:dPt>
          <c:dPt>
            <c:idx val="1"/>
            <c:invertIfNegative val="1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2492-4019-B2A0-9157A1E15AF0}"/>
              </c:ext>
            </c:extLst>
          </c:dPt>
          <c:dPt>
            <c:idx val="2"/>
            <c:invertIfNegative val="1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2492-4019-B2A0-9157A1E15AF0}"/>
              </c:ext>
            </c:extLst>
          </c:dPt>
          <c:dPt>
            <c:idx val="3"/>
            <c:invertIfNegative val="1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2492-4019-B2A0-9157A1E15AF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492-4019-B2A0-9157A1E15A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p>
            <a:pPr>
              <a:defRPr lang="zh-CN" sz="1195" b="0" i="0" u="none" strike="noStrike" kern="1200" baseline="0" smtId="429496729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sz="1195" b="0" i="0" u="none" strike="noStrike" kern="1200" baseline="0" smtId="4294967295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c:txPr>
      </c:legendEntry>
      <c:legendEntry>
        <c:idx val="1"/>
        <c:txPr>
          <a:bodyPr rot="0" spcFirstLastPara="1" vertOverflow="ellipsis" vert="horz" wrap="square" anchor="ctr" anchorCtr="1"/>
          <a:p>
            <a:pPr>
              <a:defRPr lang="zh-CN" sz="1195" b="0" i="0" u="none" strike="noStrike" kern="1200" baseline="0" smtId="429496729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sz="1195" b="0" i="0" u="none" strike="noStrike" kern="1200" baseline="0" smtId="4294967295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c:txPr>
      </c:legendEntry>
      <c:legendEntry>
        <c:idx val="2"/>
        <c:txPr>
          <a:bodyPr rot="0" spcFirstLastPara="1" vertOverflow="ellipsis" vert="horz" wrap="square" anchor="ctr" anchorCtr="1"/>
          <a:p>
            <a:pPr>
              <a:defRPr lang="zh-CN" sz="1195" b="0" i="0" u="none" strike="noStrike" kern="1200" baseline="0" smtId="429496729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sz="1195" b="0" i="0" u="none" strike="noStrike" kern="1200" baseline="0" smtId="4294967295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c:txPr>
      </c:legendEntry>
      <c:legendEntry>
        <c:idx val="3"/>
        <c:txPr>
          <a:bodyPr rot="0" spcFirstLastPara="1" vertOverflow="ellipsis" vert="horz" wrap="square" anchor="ctr" anchorCtr="1"/>
          <a:p>
            <a:pPr>
              <a:defRPr lang="zh-CN" sz="1195" b="0" i="0" u="none" strike="noStrike" kern="1200" baseline="0" smtId="429496729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lang="zh-CN" sz="1195" b="0" i="0" u="none" strike="noStrike" kern="1200" baseline="0" smtId="4294967295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p>
          <a:pPr>
            <a:defRPr lang="zh-CN" sz="1195" b="0" i="0" u="none" strike="noStrike" kern="1200" baseline="0" smtId="4294967295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defRPr>
          </a:pPr>
          <a:endParaRPr lang="zh-CN" sz="1195" b="0" i="0" u="none" strike="noStrike" kern="1200" baseline="0" smtId="4294967295">
            <a:solidFill>
              <a:schemeClr val="tx1"/>
            </a:solidFill>
            <a:latin typeface="微软雅黑" panose="020b0503020204020204" charset="-122"/>
            <a:ea typeface="微软雅黑" panose="020b0503020204020204" charset="-122"/>
            <a:cs typeface="微软雅黑" panose="020b0503020204020204" charset="-122"/>
            <a:sym typeface="微软雅黑" panose="020b0503020204020204" charset="-122"/>
          </a:endParaR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p>
      <a:pPr>
        <a:defRPr lang="zh-CN" smtId="4294967295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pPr>
      <a:endParaRPr lang="zh-CN" smtId="4294967295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  <a:sym typeface="微软雅黑" panose="020b0503020204020204" charset="-122"/>
      </a:endParaRPr>
    </a:p>
  </c:txPr>
  <c:externalData r:id="rId1">
    <c:autoUpdate val="0"/>
  </c:externalData>
</c:chartSpace>
</file>

<file path=ppt/charts/colors1.xml><?xml version="1.0" encoding="utf-8"?>
<cs:colorStyle xmlns:a="http://schemas.openxmlformats.org/drawingml/2006/main" xmlns:cs="http://schemas.microsoft.com/office/drawing/2012/chartStyle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a="http://schemas.openxmlformats.org/drawingml/2006/main" xmlns:r="http://schemas.openxmlformats.org/officeDocument/2006/relationships" xmlns:cs="http://schemas.microsoft.com/office/drawing/2012/chartStyle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C91241-DD50-42B2-B041-9F8A7F6AD447}" type="datetimeFigureOut">
              <a:rPr lang="zh-CN" altLang="en-US" smtClean="0"/>
              <a:t>2023/4/6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14DC75-2645-4594-872F-DC49880A7D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677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2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4DC75-2645-4594-872F-DC49880A7D6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15721"/>
      </p:ext>
    </p:extLst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55FD07D-5A93-43A9-A26F-09E2BE269EC4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0DC64C4-F079-4CFD-B556-95A73CB5E432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104A851-BE39-48C9-8685-E615159F2A1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76E9960-077B-46EC-B56A-4BB47D38D5C6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751513B-39A7-41D9-9661-C07EA589A201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1F8975E7-C21E-4A4A-B174-CFB7073414F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58C978B8-E442-470C-BA98-B1EF2C7C2B4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CB76A1F3-B08A-46D9-A86B-DA8A764B13E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27959D89-4F32-4C03-989E-1B73D1FA1C2C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58D36EEE-E94A-4CD4-8AB5-C2DB370B8E7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16E61565-7506-41A8-836C-3C88D9F16E70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.png" /><Relationship Id="rId3" Type="http://schemas.openxmlformats.org/officeDocument/2006/relationships/image" Target="../media/image2.svg" /><Relationship Id="rId4" Type="http://schemas.openxmlformats.org/officeDocument/2006/relationships/image" Target="../media/image3.png" /><Relationship Id="rId5" Type="http://schemas.openxmlformats.org/officeDocument/2006/relationships/image" Target="../media/image4.svg" /><Relationship Id="rId6" Type="http://schemas.openxmlformats.org/officeDocument/2006/relationships/tags" Target="../tags/tag1.xml" /></Relationships>
</file>

<file path=ppt/slides/_rels/slide1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tags" Target="../tags/tag75.xml" /><Relationship Id="rId3" Type="http://schemas.openxmlformats.org/officeDocument/2006/relationships/tags" Target="../tags/tag76.xml" /><Relationship Id="rId4" Type="http://schemas.openxmlformats.org/officeDocument/2006/relationships/tags" Target="../tags/tag77.xml" /><Relationship Id="rId5" Type="http://schemas.openxmlformats.org/officeDocument/2006/relationships/tags" Target="../tags/tag78.xml" /><Relationship Id="rId6" Type="http://schemas.openxmlformats.org/officeDocument/2006/relationships/tags" Target="../tags/tag79.xml" /></Relationships>
</file>

<file path=ppt/slides/_rels/slide1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10" Type="http://schemas.openxmlformats.org/officeDocument/2006/relationships/tags" Target="../tags/tag86.xml" /><Relationship Id="rId2" Type="http://schemas.openxmlformats.org/officeDocument/2006/relationships/tags" Target="../tags/tag80.xml" /><Relationship Id="rId3" Type="http://schemas.openxmlformats.org/officeDocument/2006/relationships/tags" Target="../tags/tag81.xml" /><Relationship Id="rId4" Type="http://schemas.openxmlformats.org/officeDocument/2006/relationships/tags" Target="../tags/tag82.xml" /><Relationship Id="rId5" Type="http://schemas.openxmlformats.org/officeDocument/2006/relationships/tags" Target="../tags/tag83.xml" /><Relationship Id="rId6" Type="http://schemas.openxmlformats.org/officeDocument/2006/relationships/tags" Target="../tags/tag84.xml" /><Relationship Id="rId7" Type="http://schemas.openxmlformats.org/officeDocument/2006/relationships/image" Target="../media/image5.png" /><Relationship Id="rId8" Type="http://schemas.openxmlformats.org/officeDocument/2006/relationships/image" Target="../media/image6.svg" /><Relationship Id="rId9" Type="http://schemas.openxmlformats.org/officeDocument/2006/relationships/tags" Target="../tags/tag85.xml" /></Relationships>
</file>

<file path=ppt/slides/_rels/slide1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tags" Target="../tags/tag87.xml" /></Relationships>
</file>

<file path=ppt/slides/_rels/slide1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tags" Target="../tags/tag88.xml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10" Type="http://schemas.openxmlformats.org/officeDocument/2006/relationships/tags" Target="../tags/tag9.xml" /><Relationship Id="rId11" Type="http://schemas.openxmlformats.org/officeDocument/2006/relationships/tags" Target="../tags/tag10.xml" /><Relationship Id="rId12" Type="http://schemas.openxmlformats.org/officeDocument/2006/relationships/tags" Target="../tags/tag11.xml" /><Relationship Id="rId13" Type="http://schemas.openxmlformats.org/officeDocument/2006/relationships/tags" Target="../tags/tag12.xml" /><Relationship Id="rId2" Type="http://schemas.openxmlformats.org/officeDocument/2006/relationships/notesSlide" Target="../notesSlides/notesSlide1.xml" /><Relationship Id="rId3" Type="http://schemas.openxmlformats.org/officeDocument/2006/relationships/tags" Target="../tags/tag2.xml" /><Relationship Id="rId4" Type="http://schemas.openxmlformats.org/officeDocument/2006/relationships/tags" Target="../tags/tag3.xml" /><Relationship Id="rId5" Type="http://schemas.openxmlformats.org/officeDocument/2006/relationships/tags" Target="../tags/tag4.xml" /><Relationship Id="rId6" Type="http://schemas.openxmlformats.org/officeDocument/2006/relationships/tags" Target="../tags/tag5.xml" /><Relationship Id="rId7" Type="http://schemas.openxmlformats.org/officeDocument/2006/relationships/tags" Target="../tags/tag6.xml" /><Relationship Id="rId8" Type="http://schemas.openxmlformats.org/officeDocument/2006/relationships/tags" Target="../tags/tag7.xml" /><Relationship Id="rId9" Type="http://schemas.openxmlformats.org/officeDocument/2006/relationships/tags" Target="../tags/tag8.xml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10" Type="http://schemas.openxmlformats.org/officeDocument/2006/relationships/tags" Target="../tags/tag19.xml" /><Relationship Id="rId2" Type="http://schemas.openxmlformats.org/officeDocument/2006/relationships/tags" Target="../tags/tag13.xml" /><Relationship Id="rId3" Type="http://schemas.openxmlformats.org/officeDocument/2006/relationships/tags" Target="../tags/tag14.xml" /><Relationship Id="rId4" Type="http://schemas.openxmlformats.org/officeDocument/2006/relationships/tags" Target="../tags/tag15.xml" /><Relationship Id="rId5" Type="http://schemas.openxmlformats.org/officeDocument/2006/relationships/tags" Target="../tags/tag16.xml" /><Relationship Id="rId6" Type="http://schemas.openxmlformats.org/officeDocument/2006/relationships/tags" Target="../tags/tag17.xml" /><Relationship Id="rId7" Type="http://schemas.openxmlformats.org/officeDocument/2006/relationships/image" Target="../media/image5.png" /><Relationship Id="rId8" Type="http://schemas.openxmlformats.org/officeDocument/2006/relationships/image" Target="../media/image6.svg" /><Relationship Id="rId9" Type="http://schemas.openxmlformats.org/officeDocument/2006/relationships/tags" Target="../tags/tag18.xml" /></Relationships>
</file>

<file path=ppt/slides/_rels/slide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tags" Target="../tags/tag20.xml" /><Relationship Id="rId3" Type="http://schemas.openxmlformats.org/officeDocument/2006/relationships/image" Target="../media/image7.png" /></Relationships>
</file>

<file path=ppt/slides/_rels/slide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10" Type="http://schemas.openxmlformats.org/officeDocument/2006/relationships/tags" Target="../tags/tag27.xml" /><Relationship Id="rId2" Type="http://schemas.openxmlformats.org/officeDocument/2006/relationships/tags" Target="../tags/tag21.xml" /><Relationship Id="rId3" Type="http://schemas.openxmlformats.org/officeDocument/2006/relationships/tags" Target="../tags/tag22.xml" /><Relationship Id="rId4" Type="http://schemas.openxmlformats.org/officeDocument/2006/relationships/tags" Target="../tags/tag23.xml" /><Relationship Id="rId5" Type="http://schemas.openxmlformats.org/officeDocument/2006/relationships/tags" Target="../tags/tag24.xml" /><Relationship Id="rId6" Type="http://schemas.openxmlformats.org/officeDocument/2006/relationships/tags" Target="../tags/tag25.xml" /><Relationship Id="rId7" Type="http://schemas.openxmlformats.org/officeDocument/2006/relationships/image" Target="../media/image5.png" /><Relationship Id="rId8" Type="http://schemas.openxmlformats.org/officeDocument/2006/relationships/image" Target="../media/image6.svg" /><Relationship Id="rId9" Type="http://schemas.openxmlformats.org/officeDocument/2006/relationships/tags" Target="../tags/tag26.xml" /></Relationships>
</file>

<file path=ppt/slides/_rels/slide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10" Type="http://schemas.openxmlformats.org/officeDocument/2006/relationships/tags" Target="../tags/tag36.xml" /><Relationship Id="rId11" Type="http://schemas.openxmlformats.org/officeDocument/2006/relationships/tags" Target="../tags/tag37.xml" /><Relationship Id="rId12" Type="http://schemas.openxmlformats.org/officeDocument/2006/relationships/tags" Target="../tags/tag38.xml" /><Relationship Id="rId13" Type="http://schemas.openxmlformats.org/officeDocument/2006/relationships/tags" Target="../tags/tag39.xml" /><Relationship Id="rId14" Type="http://schemas.openxmlformats.org/officeDocument/2006/relationships/tags" Target="../tags/tag40.xml" /><Relationship Id="rId15" Type="http://schemas.openxmlformats.org/officeDocument/2006/relationships/image" Target="../media/image8.png" /><Relationship Id="rId16" Type="http://schemas.openxmlformats.org/officeDocument/2006/relationships/tags" Target="../tags/tag41.xml" /><Relationship Id="rId17" Type="http://schemas.openxmlformats.org/officeDocument/2006/relationships/tags" Target="../tags/tag42.xml" /><Relationship Id="rId2" Type="http://schemas.openxmlformats.org/officeDocument/2006/relationships/tags" Target="../tags/tag28.xml" /><Relationship Id="rId3" Type="http://schemas.openxmlformats.org/officeDocument/2006/relationships/tags" Target="../tags/tag29.xml" /><Relationship Id="rId4" Type="http://schemas.openxmlformats.org/officeDocument/2006/relationships/tags" Target="../tags/tag30.xml" /><Relationship Id="rId5" Type="http://schemas.openxmlformats.org/officeDocument/2006/relationships/tags" Target="../tags/tag31.xml" /><Relationship Id="rId6" Type="http://schemas.openxmlformats.org/officeDocument/2006/relationships/tags" Target="../tags/tag32.xml" /><Relationship Id="rId7" Type="http://schemas.openxmlformats.org/officeDocument/2006/relationships/tags" Target="../tags/tag33.xml" /><Relationship Id="rId8" Type="http://schemas.openxmlformats.org/officeDocument/2006/relationships/tags" Target="../tags/tag34.xml" /><Relationship Id="rId9" Type="http://schemas.openxmlformats.org/officeDocument/2006/relationships/tags" Target="../tags/tag35.xml" /></Relationships>
</file>

<file path=ppt/slides/_rels/slide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10" Type="http://schemas.openxmlformats.org/officeDocument/2006/relationships/tags" Target="../tags/tag49.xml" /><Relationship Id="rId2" Type="http://schemas.openxmlformats.org/officeDocument/2006/relationships/tags" Target="../tags/tag43.xml" /><Relationship Id="rId3" Type="http://schemas.openxmlformats.org/officeDocument/2006/relationships/tags" Target="../tags/tag44.xml" /><Relationship Id="rId4" Type="http://schemas.openxmlformats.org/officeDocument/2006/relationships/tags" Target="../tags/tag45.xml" /><Relationship Id="rId5" Type="http://schemas.openxmlformats.org/officeDocument/2006/relationships/tags" Target="../tags/tag46.xml" /><Relationship Id="rId6" Type="http://schemas.openxmlformats.org/officeDocument/2006/relationships/tags" Target="../tags/tag47.xml" /><Relationship Id="rId7" Type="http://schemas.openxmlformats.org/officeDocument/2006/relationships/image" Target="../media/image5.png" /><Relationship Id="rId8" Type="http://schemas.openxmlformats.org/officeDocument/2006/relationships/image" Target="../media/image6.svg" /><Relationship Id="rId9" Type="http://schemas.openxmlformats.org/officeDocument/2006/relationships/tags" Target="../tags/tag48.xml" /></Relationships>
</file>

<file path=ppt/slides/_rels/slide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10" Type="http://schemas.openxmlformats.org/officeDocument/2006/relationships/tags" Target="../tags/tag56.xml" /><Relationship Id="rId11" Type="http://schemas.openxmlformats.org/officeDocument/2006/relationships/tags" Target="../tags/tag57.xml" /><Relationship Id="rId12" Type="http://schemas.openxmlformats.org/officeDocument/2006/relationships/tags" Target="../tags/tag58.xml" /><Relationship Id="rId13" Type="http://schemas.openxmlformats.org/officeDocument/2006/relationships/tags" Target="../tags/tag59.xml" /><Relationship Id="rId14" Type="http://schemas.openxmlformats.org/officeDocument/2006/relationships/tags" Target="../tags/tag60.xml" /><Relationship Id="rId15" Type="http://schemas.openxmlformats.org/officeDocument/2006/relationships/tags" Target="../tags/tag61.xml" /><Relationship Id="rId16" Type="http://schemas.openxmlformats.org/officeDocument/2006/relationships/tags" Target="../tags/tag62.xml" /><Relationship Id="rId17" Type="http://schemas.openxmlformats.org/officeDocument/2006/relationships/tags" Target="../tags/tag63.xml" /><Relationship Id="rId18" Type="http://schemas.openxmlformats.org/officeDocument/2006/relationships/tags" Target="../tags/tag64.xml" /><Relationship Id="rId19" Type="http://schemas.openxmlformats.org/officeDocument/2006/relationships/tags" Target="../tags/tag65.xml" /><Relationship Id="rId2" Type="http://schemas.openxmlformats.org/officeDocument/2006/relationships/themeOverride" Target="../theme/themeOverride1.xml" /><Relationship Id="rId20" Type="http://schemas.openxmlformats.org/officeDocument/2006/relationships/tags" Target="../tags/tag66.xml" /><Relationship Id="rId21" Type="http://schemas.openxmlformats.org/officeDocument/2006/relationships/tags" Target="../tags/tag67.xml" /><Relationship Id="rId3" Type="http://schemas.openxmlformats.org/officeDocument/2006/relationships/tags" Target="../tags/tag50.xml" /><Relationship Id="rId4" Type="http://schemas.openxmlformats.org/officeDocument/2006/relationships/chart" Target="../charts/chart1.xml" /><Relationship Id="rId5" Type="http://schemas.openxmlformats.org/officeDocument/2006/relationships/tags" Target="../tags/tag51.xml" /><Relationship Id="rId6" Type="http://schemas.openxmlformats.org/officeDocument/2006/relationships/tags" Target="../tags/tag52.xml" /><Relationship Id="rId7" Type="http://schemas.openxmlformats.org/officeDocument/2006/relationships/tags" Target="../tags/tag53.xml" /><Relationship Id="rId8" Type="http://schemas.openxmlformats.org/officeDocument/2006/relationships/tags" Target="../tags/tag54.xml" /><Relationship Id="rId9" Type="http://schemas.openxmlformats.org/officeDocument/2006/relationships/tags" Target="../tags/tag55.xml" /></Relationships>
</file>

<file path=ppt/slides/_rels/slide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10" Type="http://schemas.openxmlformats.org/officeDocument/2006/relationships/tags" Target="../tags/tag74.xml" /><Relationship Id="rId2" Type="http://schemas.openxmlformats.org/officeDocument/2006/relationships/tags" Target="../tags/tag68.xml" /><Relationship Id="rId3" Type="http://schemas.openxmlformats.org/officeDocument/2006/relationships/tags" Target="../tags/tag69.xml" /><Relationship Id="rId4" Type="http://schemas.openxmlformats.org/officeDocument/2006/relationships/tags" Target="../tags/tag70.xml" /><Relationship Id="rId5" Type="http://schemas.openxmlformats.org/officeDocument/2006/relationships/tags" Target="../tags/tag71.xml" /><Relationship Id="rId6" Type="http://schemas.openxmlformats.org/officeDocument/2006/relationships/tags" Target="../tags/tag72.xml" /><Relationship Id="rId7" Type="http://schemas.openxmlformats.org/officeDocument/2006/relationships/image" Target="../media/image5.png" /><Relationship Id="rId8" Type="http://schemas.openxmlformats.org/officeDocument/2006/relationships/image" Target="../media/image6.svg" /><Relationship Id="rId9" Type="http://schemas.openxmlformats.org/officeDocument/2006/relationships/tags" Target="../tags/tag73.xml" /></Relationships>
</file>

<file path=ppt/slides/slide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over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184" name="图形 183">
            <a:extLst>
              <a:ext uri="{FF2B5EF4-FFF2-40B4-BE49-F238E27FC236}">
                <a16:creationId xmlns:a16="http://schemas.microsoft.com/office/drawing/2014/main" id="{2730D0EA-6AEA-841E-9017-FB2F64DD0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2812" y="4549473"/>
            <a:ext cx="3827204" cy="3938831"/>
          </a:xfrm>
          <a:prstGeom prst="rect">
            <a:avLst/>
          </a:prstGeom>
        </p:spPr>
      </p:pic>
      <p:grpSp>
        <p:nvGrpSpPr>
          <p:cNvPr id="180" name="组合 179">
            <a:extLst>
              <a:ext uri="{FF2B5EF4-FFF2-40B4-BE49-F238E27FC236}">
                <a16:creationId xmlns:a16="http://schemas.microsoft.com/office/drawing/2014/main" id="{F55571D9-F8DE-1CE3-4F43-71F2D70685A1}"/>
              </a:ext>
            </a:extLst>
          </p:cNvPr>
          <p:cNvGrpSpPr/>
          <p:nvPr/>
        </p:nvGrpSpPr>
        <p:grpSpPr>
          <a:xfrm>
            <a:off x="3" y="3611660"/>
            <a:ext cx="3054465" cy="3255416"/>
            <a:chOff x="3" y="2326180"/>
            <a:chExt cx="4260594" cy="4540896"/>
          </a:xfrm>
        </p:grpSpPr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925ACBAB-9DCC-B7E7-0D2A-A09F7F8A0D3A}"/>
                </a:ext>
              </a:extLst>
            </p:cNvPr>
            <p:cNvSpPr/>
            <p:nvPr/>
          </p:nvSpPr>
          <p:spPr>
            <a:xfrm>
              <a:off x="3" y="2326180"/>
              <a:ext cx="3109103" cy="3531559"/>
            </a:xfrm>
            <a:custGeom>
              <a:gdLst>
                <a:gd name="connsiteX0" fmla="*/ 667339 w 3109103"/>
                <a:gd name="connsiteY0" fmla="*/ 2463850 h 3531559"/>
                <a:gd name="connsiteX1" fmla="*/ 676057 w 3109103"/>
                <a:gd name="connsiteY1" fmla="*/ 2467763 h 3531559"/>
                <a:gd name="connsiteX2" fmla="*/ 669380 w 3109103"/>
                <a:gd name="connsiteY2" fmla="*/ 2475331 h 3531559"/>
                <a:gd name="connsiteX3" fmla="*/ 331945 w 3109103"/>
                <a:gd name="connsiteY3" fmla="*/ 2901799 h 3531559"/>
                <a:gd name="connsiteX4" fmla="*/ 126724 w 3109103"/>
                <a:gd name="connsiteY4" fmla="*/ 3285828 h 3531559"/>
                <a:gd name="connsiteX5" fmla="*/ 9942 w 3109103"/>
                <a:gd name="connsiteY5" fmla="*/ 3520876 h 3531559"/>
                <a:gd name="connsiteX6" fmla="*/ 3858 w 3109103"/>
                <a:gd name="connsiteY6" fmla="*/ 3531559 h 3531559"/>
                <a:gd name="connsiteX7" fmla="*/ 0 w 3109103"/>
                <a:gd name="connsiteY7" fmla="*/ 3530372 h 3531559"/>
                <a:gd name="connsiteX8" fmla="*/ 6677 w 3109103"/>
                <a:gd name="connsiteY8" fmla="*/ 3502179 h 3531559"/>
                <a:gd name="connsiteX9" fmla="*/ 275112 w 3109103"/>
                <a:gd name="connsiteY9" fmla="*/ 2976142 h 3531559"/>
                <a:gd name="connsiteX10" fmla="*/ 634212 w 3109103"/>
                <a:gd name="connsiteY10" fmla="*/ 2493286 h 3531559"/>
                <a:gd name="connsiteX11" fmla="*/ 660625 w 3109103"/>
                <a:gd name="connsiteY11" fmla="*/ 2468060 h 3531559"/>
                <a:gd name="connsiteX12" fmla="*/ 667339 w 3109103"/>
                <a:gd name="connsiteY12" fmla="*/ 2463850 h 3531559"/>
                <a:gd name="connsiteX13" fmla="*/ 2376885 w 3109103"/>
                <a:gd name="connsiteY13" fmla="*/ 1445070 h 3531559"/>
                <a:gd name="connsiteX14" fmla="*/ 2376885 w 3109103"/>
                <a:gd name="connsiteY14" fmla="*/ 1446850 h 3531559"/>
                <a:gd name="connsiteX15" fmla="*/ 2406562 w 3109103"/>
                <a:gd name="connsiteY15" fmla="*/ 1452044 h 3531559"/>
                <a:gd name="connsiteX16" fmla="*/ 2547235 w 3109103"/>
                <a:gd name="connsiteY16" fmla="*/ 1487657 h 3531559"/>
                <a:gd name="connsiteX17" fmla="*/ 2807359 w 3109103"/>
                <a:gd name="connsiteY17" fmla="*/ 1680562 h 3531559"/>
                <a:gd name="connsiteX18" fmla="*/ 2825611 w 3109103"/>
                <a:gd name="connsiteY18" fmla="*/ 1700001 h 3531559"/>
                <a:gd name="connsiteX19" fmla="*/ 2830063 w 3109103"/>
                <a:gd name="connsiteY19" fmla="*/ 1676852 h 3531559"/>
                <a:gd name="connsiteX20" fmla="*/ 2830360 w 3109103"/>
                <a:gd name="connsiteY20" fmla="*/ 1676852 h 3531559"/>
                <a:gd name="connsiteX21" fmla="*/ 2789701 w 3109103"/>
                <a:gd name="connsiteY21" fmla="*/ 1579510 h 3531559"/>
                <a:gd name="connsiteX22" fmla="*/ 2582848 w 3109103"/>
                <a:gd name="connsiteY22" fmla="*/ 1466438 h 3531559"/>
                <a:gd name="connsiteX23" fmla="*/ 2464137 w 3109103"/>
                <a:gd name="connsiteY23" fmla="*/ 1448780 h 3531559"/>
                <a:gd name="connsiteX24" fmla="*/ 2376885 w 3109103"/>
                <a:gd name="connsiteY24" fmla="*/ 1445070 h 3531559"/>
                <a:gd name="connsiteX25" fmla="*/ 2543970 w 3109103"/>
                <a:gd name="connsiteY25" fmla="*/ 1411682 h 3531559"/>
                <a:gd name="connsiteX26" fmla="*/ 2410420 w 3109103"/>
                <a:gd name="connsiteY26" fmla="*/ 1430973 h 3531559"/>
                <a:gd name="connsiteX27" fmla="*/ 2410420 w 3109103"/>
                <a:gd name="connsiteY27" fmla="*/ 1436018 h 3531559"/>
                <a:gd name="connsiteX28" fmla="*/ 2584628 w 3109103"/>
                <a:gd name="connsiteY28" fmla="*/ 1454864 h 3531559"/>
                <a:gd name="connsiteX29" fmla="*/ 2747856 w 3109103"/>
                <a:gd name="connsiteY29" fmla="*/ 1530393 h 3531559"/>
                <a:gd name="connsiteX30" fmla="*/ 2745778 w 3109103"/>
                <a:gd name="connsiteY30" fmla="*/ 1521935 h 3531559"/>
                <a:gd name="connsiteX31" fmla="*/ 2606590 w 3109103"/>
                <a:gd name="connsiteY31" fmla="*/ 1419102 h 3531559"/>
                <a:gd name="connsiteX32" fmla="*/ 2543970 w 3109103"/>
                <a:gd name="connsiteY32" fmla="*/ 1411682 h 3531559"/>
                <a:gd name="connsiteX33" fmla="*/ 2450337 w 3109103"/>
                <a:gd name="connsiteY33" fmla="*/ 1074990 h 3531559"/>
                <a:gd name="connsiteX34" fmla="*/ 2269303 w 3109103"/>
                <a:gd name="connsiteY34" fmla="*/ 1168771 h 3531559"/>
                <a:gd name="connsiteX35" fmla="*/ 2450337 w 3109103"/>
                <a:gd name="connsiteY35" fmla="*/ 1074990 h 3531559"/>
                <a:gd name="connsiteX36" fmla="*/ 2775752 w 3109103"/>
                <a:gd name="connsiteY36" fmla="*/ 939066 h 3531559"/>
                <a:gd name="connsiteX37" fmla="*/ 2548570 w 3109103"/>
                <a:gd name="connsiteY37" fmla="*/ 1117132 h 3531559"/>
                <a:gd name="connsiteX38" fmla="*/ 2775752 w 3109103"/>
                <a:gd name="connsiteY38" fmla="*/ 939066 h 3531559"/>
                <a:gd name="connsiteX39" fmla="*/ 1916138 w 3109103"/>
                <a:gd name="connsiteY39" fmla="*/ 935060 h 3531559"/>
                <a:gd name="connsiteX40" fmla="*/ 1910796 w 3109103"/>
                <a:gd name="connsiteY40" fmla="*/ 965776 h 3531559"/>
                <a:gd name="connsiteX41" fmla="*/ 1888835 w 3109103"/>
                <a:gd name="connsiteY41" fmla="*/ 1040118 h 3531559"/>
                <a:gd name="connsiteX42" fmla="*/ 1916138 w 3109103"/>
                <a:gd name="connsiteY42" fmla="*/ 935060 h 3531559"/>
                <a:gd name="connsiteX43" fmla="*/ 2676481 w 3109103"/>
                <a:gd name="connsiteY43" fmla="*/ 931350 h 3531559"/>
                <a:gd name="connsiteX44" fmla="*/ 2158902 w 3109103"/>
                <a:gd name="connsiteY44" fmla="*/ 1255875 h 3531559"/>
                <a:gd name="connsiteX45" fmla="*/ 2676481 w 3109103"/>
                <a:gd name="connsiteY45" fmla="*/ 931350 h 3531559"/>
                <a:gd name="connsiteX46" fmla="*/ 1917028 w 3109103"/>
                <a:gd name="connsiteY46" fmla="*/ 930608 h 3531559"/>
                <a:gd name="connsiteX47" fmla="*/ 1917028 w 3109103"/>
                <a:gd name="connsiteY47" fmla="*/ 932685 h 3531559"/>
                <a:gd name="connsiteX48" fmla="*/ 1916138 w 3109103"/>
                <a:gd name="connsiteY48" fmla="*/ 935060 h 3531559"/>
                <a:gd name="connsiteX49" fmla="*/ 1916138 w 3109103"/>
                <a:gd name="connsiteY49" fmla="*/ 932240 h 3531559"/>
                <a:gd name="connsiteX50" fmla="*/ 2442769 w 3109103"/>
                <a:gd name="connsiteY50" fmla="*/ 851665 h 3531559"/>
                <a:gd name="connsiteX51" fmla="*/ 2442662 w 3109103"/>
                <a:gd name="connsiteY51" fmla="*/ 851949 h 3531559"/>
                <a:gd name="connsiteX52" fmla="*/ 2371828 w 3109103"/>
                <a:gd name="connsiteY52" fmla="*/ 901647 h 3531559"/>
                <a:gd name="connsiteX53" fmla="*/ 2293045 w 3109103"/>
                <a:gd name="connsiteY53" fmla="*/ 938620 h 3531559"/>
                <a:gd name="connsiteX54" fmla="*/ 2240219 w 3109103"/>
                <a:gd name="connsiteY54" fmla="*/ 958504 h 3531559"/>
                <a:gd name="connsiteX55" fmla="*/ 2141541 w 3109103"/>
                <a:gd name="connsiteY55" fmla="*/ 1012369 h 3531559"/>
                <a:gd name="connsiteX56" fmla="*/ 2037669 w 3109103"/>
                <a:gd name="connsiteY56" fmla="*/ 1142061 h 3531559"/>
                <a:gd name="connsiteX57" fmla="*/ 1972230 w 3109103"/>
                <a:gd name="connsiteY57" fmla="*/ 1282584 h 3531559"/>
                <a:gd name="connsiteX58" fmla="*/ 2066901 w 3109103"/>
                <a:gd name="connsiteY58" fmla="*/ 1211507 h 3531559"/>
                <a:gd name="connsiteX59" fmla="*/ 2278651 w 3109103"/>
                <a:gd name="connsiteY59" fmla="*/ 1051247 h 3531559"/>
                <a:gd name="connsiteX60" fmla="*/ 2379556 w 3109103"/>
                <a:gd name="connsiteY60" fmla="*/ 949008 h 3531559"/>
                <a:gd name="connsiteX61" fmla="*/ 2437427 w 3109103"/>
                <a:gd name="connsiteY61" fmla="*/ 865761 h 3531559"/>
                <a:gd name="connsiteX62" fmla="*/ 2442662 w 3109103"/>
                <a:gd name="connsiteY62" fmla="*/ 851949 h 3531559"/>
                <a:gd name="connsiteX63" fmla="*/ 2443066 w 3109103"/>
                <a:gd name="connsiteY63" fmla="*/ 851665 h 3531559"/>
                <a:gd name="connsiteX64" fmla="*/ 849895 w 3109103"/>
                <a:gd name="connsiteY64" fmla="*/ 753618 h 3531559"/>
                <a:gd name="connsiteX65" fmla="*/ 857536 w 3109103"/>
                <a:gd name="connsiteY65" fmla="*/ 763077 h 3531559"/>
                <a:gd name="connsiteX66" fmla="*/ 888549 w 3109103"/>
                <a:gd name="connsiteY66" fmla="*/ 822433 h 3531559"/>
                <a:gd name="connsiteX67" fmla="*/ 1032634 w 3109103"/>
                <a:gd name="connsiteY67" fmla="*/ 1077809 h 3531559"/>
                <a:gd name="connsiteX68" fmla="*/ 1123300 w 3109103"/>
                <a:gd name="connsiteY68" fmla="*/ 1211359 h 3531559"/>
                <a:gd name="connsiteX69" fmla="*/ 1234146 w 3109103"/>
                <a:gd name="connsiteY69" fmla="*/ 1518078 h 3531559"/>
                <a:gd name="connsiteX70" fmla="*/ 1244088 w 3109103"/>
                <a:gd name="connsiteY70" fmla="*/ 1635898 h 3531559"/>
                <a:gd name="connsiteX71" fmla="*/ 1237707 w 3109103"/>
                <a:gd name="connsiteY71" fmla="*/ 1721073 h 3531559"/>
                <a:gd name="connsiteX72" fmla="*/ 1231772 w 3109103"/>
                <a:gd name="connsiteY72" fmla="*/ 1721073 h 3531559"/>
                <a:gd name="connsiteX73" fmla="*/ 1228952 w 3109103"/>
                <a:gd name="connsiteY73" fmla="*/ 1695105 h 3531559"/>
                <a:gd name="connsiteX74" fmla="*/ 1218862 w 3109103"/>
                <a:gd name="connsiteY74" fmla="*/ 1492110 h 3531559"/>
                <a:gd name="connsiteX75" fmla="*/ 1176423 w 3109103"/>
                <a:gd name="connsiteY75" fmla="*/ 1341495 h 3531559"/>
                <a:gd name="connsiteX76" fmla="*/ 1148526 w 3109103"/>
                <a:gd name="connsiteY76" fmla="*/ 1280063 h 3531559"/>
                <a:gd name="connsiteX77" fmla="*/ 1049699 w 3109103"/>
                <a:gd name="connsiteY77" fmla="*/ 1118467 h 3531559"/>
                <a:gd name="connsiteX78" fmla="*/ 977582 w 3109103"/>
                <a:gd name="connsiteY78" fmla="*/ 1011480 h 3531559"/>
                <a:gd name="connsiteX79" fmla="*/ 876382 w 3109103"/>
                <a:gd name="connsiteY79" fmla="*/ 824362 h 3531559"/>
                <a:gd name="connsiteX80" fmla="*/ 858575 w 3109103"/>
                <a:gd name="connsiteY80" fmla="*/ 790826 h 3531559"/>
                <a:gd name="connsiteX81" fmla="*/ 855162 w 3109103"/>
                <a:gd name="connsiteY81" fmla="*/ 792013 h 3531559"/>
                <a:gd name="connsiteX82" fmla="*/ 867181 w 3109103"/>
                <a:gd name="connsiteY82" fmla="*/ 843207 h 3531559"/>
                <a:gd name="connsiteX83" fmla="*/ 1012009 w 3109103"/>
                <a:gd name="connsiteY83" fmla="*/ 1214178 h 3531559"/>
                <a:gd name="connsiteX84" fmla="*/ 1025363 w 3109103"/>
                <a:gd name="connsiteY84" fmla="*/ 1242075 h 3531559"/>
                <a:gd name="connsiteX85" fmla="*/ 1047028 w 3109103"/>
                <a:gd name="connsiteY85" fmla="*/ 1273088 h 3531559"/>
                <a:gd name="connsiteX86" fmla="*/ 1155352 w 3109103"/>
                <a:gd name="connsiteY86" fmla="*/ 1510510 h 3531559"/>
                <a:gd name="connsiteX87" fmla="*/ 1163958 w 3109103"/>
                <a:gd name="connsiteY87" fmla="*/ 1547755 h 3531559"/>
                <a:gd name="connsiteX88" fmla="*/ 1163068 w 3109103"/>
                <a:gd name="connsiteY88" fmla="*/ 1564968 h 3531559"/>
                <a:gd name="connsiteX89" fmla="*/ 1154758 w 3109103"/>
                <a:gd name="connsiteY89" fmla="*/ 1544639 h 3531559"/>
                <a:gd name="connsiteX90" fmla="*/ 1049551 w 3109103"/>
                <a:gd name="connsiteY90" fmla="*/ 1297572 h 3531559"/>
                <a:gd name="connsiteX91" fmla="*/ 1020912 w 3109103"/>
                <a:gd name="connsiteY91" fmla="*/ 1255875 h 3531559"/>
                <a:gd name="connsiteX92" fmla="*/ 854568 w 3109103"/>
                <a:gd name="connsiteY92" fmla="*/ 835491 h 3531559"/>
                <a:gd name="connsiteX93" fmla="*/ 850414 w 3109103"/>
                <a:gd name="connsiteY93" fmla="*/ 819614 h 3531559"/>
                <a:gd name="connsiteX94" fmla="*/ 847891 w 3109103"/>
                <a:gd name="connsiteY94" fmla="*/ 817388 h 3531559"/>
                <a:gd name="connsiteX95" fmla="*/ 852343 w 3109103"/>
                <a:gd name="connsiteY95" fmla="*/ 880304 h 3531559"/>
                <a:gd name="connsiteX96" fmla="*/ 934847 w 3109103"/>
                <a:gd name="connsiteY96" fmla="*/ 1216107 h 3531559"/>
                <a:gd name="connsiteX97" fmla="*/ 1033376 w 3109103"/>
                <a:gd name="connsiteY97" fmla="*/ 1478754 h 3531559"/>
                <a:gd name="connsiteX98" fmla="*/ 1048215 w 3109103"/>
                <a:gd name="connsiteY98" fmla="*/ 1503832 h 3531559"/>
                <a:gd name="connsiteX99" fmla="*/ 1032189 w 3109103"/>
                <a:gd name="connsiteY99" fmla="*/ 1502794 h 3531559"/>
                <a:gd name="connsiteX100" fmla="*/ 939743 w 3109103"/>
                <a:gd name="connsiteY100" fmla="*/ 1269972 h 3531559"/>
                <a:gd name="connsiteX101" fmla="*/ 850710 w 3109103"/>
                <a:gd name="connsiteY101" fmla="*/ 932092 h 3531559"/>
                <a:gd name="connsiteX102" fmla="*/ 834091 w 3109103"/>
                <a:gd name="connsiteY102" fmla="*/ 772723 h 3531559"/>
                <a:gd name="connsiteX103" fmla="*/ 835575 w 3109103"/>
                <a:gd name="connsiteY103" fmla="*/ 754619 h 3531559"/>
                <a:gd name="connsiteX104" fmla="*/ 849895 w 3109103"/>
                <a:gd name="connsiteY104" fmla="*/ 753618 h 3531559"/>
                <a:gd name="connsiteX105" fmla="*/ 2061856 w 3109103"/>
                <a:gd name="connsiteY105" fmla="*/ 624186 h 3531559"/>
                <a:gd name="connsiteX106" fmla="*/ 2031139 w 3109103"/>
                <a:gd name="connsiteY106" fmla="*/ 679090 h 3531559"/>
                <a:gd name="connsiteX107" fmla="*/ 1923409 w 3109103"/>
                <a:gd name="connsiteY107" fmla="*/ 918143 h 3531559"/>
                <a:gd name="connsiteX108" fmla="*/ 1917474 w 3109103"/>
                <a:gd name="connsiteY108" fmla="*/ 931201 h 3531559"/>
                <a:gd name="connsiteX109" fmla="*/ 1925042 w 3109103"/>
                <a:gd name="connsiteY109" fmla="*/ 896330 h 3531559"/>
                <a:gd name="connsiteX110" fmla="*/ 1985139 w 3109103"/>
                <a:gd name="connsiteY110" fmla="*/ 757735 h 3531559"/>
                <a:gd name="connsiteX111" fmla="*/ 2049095 w 3109103"/>
                <a:gd name="connsiteY111" fmla="*/ 639025 h 3531559"/>
                <a:gd name="connsiteX112" fmla="*/ 2061856 w 3109103"/>
                <a:gd name="connsiteY112" fmla="*/ 624186 h 3531559"/>
                <a:gd name="connsiteX113" fmla="*/ 2622913 w 3109103"/>
                <a:gd name="connsiteY113" fmla="*/ 587237 h 3531559"/>
                <a:gd name="connsiteX114" fmla="*/ 2547235 w 3109103"/>
                <a:gd name="connsiteY114" fmla="*/ 608456 h 3531559"/>
                <a:gd name="connsiteX115" fmla="*/ 2510286 w 3109103"/>
                <a:gd name="connsiteY115" fmla="*/ 638134 h 3531559"/>
                <a:gd name="connsiteX116" fmla="*/ 2489957 w 3109103"/>
                <a:gd name="connsiteY116" fmla="*/ 685470 h 3531559"/>
                <a:gd name="connsiteX117" fmla="*/ 2449595 w 3109103"/>
                <a:gd name="connsiteY117" fmla="*/ 870065 h 3531559"/>
                <a:gd name="connsiteX118" fmla="*/ 2381633 w 3109103"/>
                <a:gd name="connsiteY118" fmla="*/ 967408 h 3531559"/>
                <a:gd name="connsiteX119" fmla="*/ 2214103 w 3109103"/>
                <a:gd name="connsiteY119" fmla="*/ 1120693 h 3531559"/>
                <a:gd name="connsiteX120" fmla="*/ 2036037 w 3109103"/>
                <a:gd name="connsiteY120" fmla="*/ 1250681 h 3531559"/>
                <a:gd name="connsiteX121" fmla="*/ 1958281 w 3109103"/>
                <a:gd name="connsiteY121" fmla="*/ 1316714 h 3531559"/>
                <a:gd name="connsiteX122" fmla="*/ 1932165 w 3109103"/>
                <a:gd name="connsiteY122" fmla="*/ 1356185 h 3531559"/>
                <a:gd name="connsiteX123" fmla="*/ 1942552 w 3109103"/>
                <a:gd name="connsiteY123" fmla="*/ 1375921 h 3531559"/>
                <a:gd name="connsiteX124" fmla="*/ 1991223 w 3109103"/>
                <a:gd name="connsiteY124" fmla="*/ 1380076 h 3531559"/>
                <a:gd name="connsiteX125" fmla="*/ 2067347 w 3109103"/>
                <a:gd name="connsiteY125" fmla="*/ 1380076 h 3531559"/>
                <a:gd name="connsiteX126" fmla="*/ 2383859 w 3109103"/>
                <a:gd name="connsiteY126" fmla="*/ 1282881 h 3531559"/>
                <a:gd name="connsiteX127" fmla="*/ 2404040 w 3109103"/>
                <a:gd name="connsiteY127" fmla="*/ 1274720 h 3531559"/>
                <a:gd name="connsiteX128" fmla="*/ 2425111 w 3109103"/>
                <a:gd name="connsiteY128" fmla="*/ 1269527 h 3531559"/>
                <a:gd name="connsiteX129" fmla="*/ 2389052 w 3109103"/>
                <a:gd name="connsiteY129" fmla="*/ 1286739 h 3531559"/>
                <a:gd name="connsiteX130" fmla="*/ 2205793 w 3109103"/>
                <a:gd name="connsiteY130" fmla="*/ 1361676 h 3531559"/>
                <a:gd name="connsiteX131" fmla="*/ 2027727 w 3109103"/>
                <a:gd name="connsiteY131" fmla="*/ 1391353 h 3531559"/>
                <a:gd name="connsiteX132" fmla="*/ 1952642 w 3109103"/>
                <a:gd name="connsiteY132" fmla="*/ 1383192 h 3531559"/>
                <a:gd name="connsiteX133" fmla="*/ 1956204 w 3109103"/>
                <a:gd name="connsiteY133" fmla="*/ 1385418 h 3531559"/>
                <a:gd name="connsiteX134" fmla="*/ 1987365 w 3109103"/>
                <a:gd name="connsiteY134" fmla="*/ 1400257 h 3531559"/>
                <a:gd name="connsiteX135" fmla="*/ 2259064 w 3109103"/>
                <a:gd name="connsiteY135" fmla="*/ 1362863 h 3531559"/>
                <a:gd name="connsiteX136" fmla="*/ 2213658 w 3109103"/>
                <a:gd name="connsiteY136" fmla="*/ 1379779 h 3531559"/>
                <a:gd name="connsiteX137" fmla="*/ 2082927 w 3109103"/>
                <a:gd name="connsiteY137" fmla="*/ 1409457 h 3531559"/>
                <a:gd name="connsiteX138" fmla="*/ 2015114 w 3109103"/>
                <a:gd name="connsiteY138" fmla="*/ 1410496 h 3531559"/>
                <a:gd name="connsiteX139" fmla="*/ 2116018 w 3109103"/>
                <a:gd name="connsiteY139" fmla="*/ 1432160 h 3531559"/>
                <a:gd name="connsiteX140" fmla="*/ 2274645 w 3109103"/>
                <a:gd name="connsiteY140" fmla="*/ 1394766 h 3531559"/>
                <a:gd name="connsiteX141" fmla="*/ 2650068 w 3109103"/>
                <a:gd name="connsiteY141" fmla="*/ 1212545 h 3531559"/>
                <a:gd name="connsiteX142" fmla="*/ 2795785 w 3109103"/>
                <a:gd name="connsiteY142" fmla="*/ 1112531 h 3531559"/>
                <a:gd name="connsiteX143" fmla="*/ 2801275 w 3109103"/>
                <a:gd name="connsiteY143" fmla="*/ 1112531 h 3531559"/>
                <a:gd name="connsiteX144" fmla="*/ 2780798 w 3109103"/>
                <a:gd name="connsiteY144" fmla="*/ 1129448 h 3531559"/>
                <a:gd name="connsiteX145" fmla="*/ 2426446 w 3109103"/>
                <a:gd name="connsiteY145" fmla="*/ 1348024 h 3531559"/>
                <a:gd name="connsiteX146" fmla="*/ 2169141 w 3109103"/>
                <a:gd name="connsiteY146" fmla="*/ 1431418 h 3531559"/>
                <a:gd name="connsiteX147" fmla="*/ 2144063 w 3109103"/>
                <a:gd name="connsiteY147" fmla="*/ 1434980 h 3531559"/>
                <a:gd name="connsiteX148" fmla="*/ 2175670 w 3109103"/>
                <a:gd name="connsiteY148" fmla="*/ 1436018 h 3531559"/>
                <a:gd name="connsiteX149" fmla="*/ 2295716 w 3109103"/>
                <a:gd name="connsiteY149" fmla="*/ 1430082 h 3531559"/>
                <a:gd name="connsiteX150" fmla="*/ 2434905 w 3109103"/>
                <a:gd name="connsiteY150" fmla="*/ 1414353 h 3531559"/>
                <a:gd name="connsiteX151" fmla="*/ 2644132 w 3109103"/>
                <a:gd name="connsiteY151" fmla="*/ 1387050 h 3531559"/>
                <a:gd name="connsiteX152" fmla="*/ 2829766 w 3109103"/>
                <a:gd name="connsiteY152" fmla="*/ 1378740 h 3531559"/>
                <a:gd name="connsiteX153" fmla="*/ 2964503 w 3109103"/>
                <a:gd name="connsiteY153" fmla="*/ 1382153 h 3531559"/>
                <a:gd name="connsiteX154" fmla="*/ 3010503 w 3109103"/>
                <a:gd name="connsiteY154" fmla="*/ 1373101 h 3531559"/>
                <a:gd name="connsiteX155" fmla="*/ 3017507 w 3109103"/>
                <a:gd name="connsiteY155" fmla="*/ 1370431 h 3531559"/>
                <a:gd name="connsiteX156" fmla="*/ 3046858 w 3109103"/>
                <a:gd name="connsiteY156" fmla="*/ 1291785 h 3531559"/>
                <a:gd name="connsiteX157" fmla="*/ 3017180 w 3109103"/>
                <a:gd name="connsiteY157" fmla="*/ 1241778 h 3531559"/>
                <a:gd name="connsiteX158" fmla="*/ 2980825 w 3109103"/>
                <a:gd name="connsiteY158" fmla="*/ 1177229 h 3531559"/>
                <a:gd name="connsiteX159" fmla="*/ 2906631 w 3109103"/>
                <a:gd name="connsiteY159" fmla="*/ 1221746 h 3531559"/>
                <a:gd name="connsiteX160" fmla="*/ 2978154 w 3109103"/>
                <a:gd name="connsiteY160" fmla="*/ 1172629 h 3531559"/>
                <a:gd name="connsiteX161" fmla="*/ 2974445 w 3109103"/>
                <a:gd name="connsiteY161" fmla="*/ 1163726 h 3531559"/>
                <a:gd name="connsiteX162" fmla="*/ 2971774 w 3109103"/>
                <a:gd name="connsiteY162" fmla="*/ 1155119 h 3531559"/>
                <a:gd name="connsiteX163" fmla="*/ 2967619 w 3109103"/>
                <a:gd name="connsiteY163" fmla="*/ 1159571 h 3531559"/>
                <a:gd name="connsiteX164" fmla="*/ 2919541 w 3109103"/>
                <a:gd name="connsiteY164" fmla="*/ 1192661 h 3531559"/>
                <a:gd name="connsiteX165" fmla="*/ 2692655 w 3109103"/>
                <a:gd name="connsiteY165" fmla="*/ 1299649 h 3531559"/>
                <a:gd name="connsiteX166" fmla="*/ 2684345 w 3109103"/>
                <a:gd name="connsiteY166" fmla="*/ 1301727 h 3531559"/>
                <a:gd name="connsiteX167" fmla="*/ 2969548 w 3109103"/>
                <a:gd name="connsiteY167" fmla="*/ 1147699 h 3531559"/>
                <a:gd name="connsiteX168" fmla="*/ 2947141 w 3109103"/>
                <a:gd name="connsiteY168" fmla="*/ 1037744 h 3531559"/>
                <a:gd name="connsiteX169" fmla="*/ 2939425 w 3109103"/>
                <a:gd name="connsiteY169" fmla="*/ 914433 h 3531559"/>
                <a:gd name="connsiteX170" fmla="*/ 2898173 w 3109103"/>
                <a:gd name="connsiteY170" fmla="*/ 963104 h 3531559"/>
                <a:gd name="connsiteX171" fmla="*/ 2831547 w 3109103"/>
                <a:gd name="connsiteY171" fmla="*/ 1031957 h 3531559"/>
                <a:gd name="connsiteX172" fmla="*/ 2827243 w 3109103"/>
                <a:gd name="connsiteY172" fmla="*/ 1028395 h 3531559"/>
                <a:gd name="connsiteX173" fmla="*/ 2939277 w 3109103"/>
                <a:gd name="connsiteY173" fmla="*/ 899149 h 3531559"/>
                <a:gd name="connsiteX174" fmla="*/ 2939277 w 3109103"/>
                <a:gd name="connsiteY174" fmla="*/ 890543 h 3531559"/>
                <a:gd name="connsiteX175" fmla="*/ 2919689 w 3109103"/>
                <a:gd name="connsiteY175" fmla="*/ 774651 h 3531559"/>
                <a:gd name="connsiteX176" fmla="*/ 2899212 w 3109103"/>
                <a:gd name="connsiteY176" fmla="*/ 796613 h 3531559"/>
                <a:gd name="connsiteX177" fmla="*/ 2868050 w 3109103"/>
                <a:gd name="connsiteY177" fmla="*/ 824213 h 3531559"/>
                <a:gd name="connsiteX178" fmla="*/ 2865676 w 3109103"/>
                <a:gd name="connsiteY178" fmla="*/ 821394 h 3531559"/>
                <a:gd name="connsiteX179" fmla="*/ 2916128 w 3109103"/>
                <a:gd name="connsiteY179" fmla="*/ 765896 h 3531559"/>
                <a:gd name="connsiteX180" fmla="*/ 2914051 w 3109103"/>
                <a:gd name="connsiteY180" fmla="*/ 760851 h 3531559"/>
                <a:gd name="connsiteX181" fmla="*/ 2797566 w 3109103"/>
                <a:gd name="connsiteY181" fmla="*/ 648224 h 3531559"/>
                <a:gd name="connsiteX182" fmla="*/ 2678855 w 3109103"/>
                <a:gd name="connsiteY182" fmla="*/ 723902 h 3531559"/>
                <a:gd name="connsiteX183" fmla="*/ 2791630 w 3109103"/>
                <a:gd name="connsiteY183" fmla="*/ 646444 h 3531559"/>
                <a:gd name="connsiteX184" fmla="*/ 2770411 w 3109103"/>
                <a:gd name="connsiteY184" fmla="*/ 640805 h 3531559"/>
                <a:gd name="connsiteX185" fmla="*/ 2760469 w 3109103"/>
                <a:gd name="connsiteY185" fmla="*/ 638282 h 3531559"/>
                <a:gd name="connsiteX186" fmla="*/ 2757946 w 3109103"/>
                <a:gd name="connsiteY186" fmla="*/ 639766 h 3531559"/>
                <a:gd name="connsiteX187" fmla="*/ 2622616 w 3109103"/>
                <a:gd name="connsiteY187" fmla="*/ 737554 h 3531559"/>
                <a:gd name="connsiteX188" fmla="*/ 2546789 w 3109103"/>
                <a:gd name="connsiteY188" fmla="*/ 808187 h 3531559"/>
                <a:gd name="connsiteX189" fmla="*/ 2555396 w 3109103"/>
                <a:gd name="connsiteY189" fmla="*/ 796910 h 3531559"/>
                <a:gd name="connsiteX190" fmla="*/ 2706307 w 3109103"/>
                <a:gd name="connsiteY190" fmla="*/ 655941 h 3531559"/>
                <a:gd name="connsiteX191" fmla="*/ 2746075 w 3109103"/>
                <a:gd name="connsiteY191" fmla="*/ 634424 h 3531559"/>
                <a:gd name="connsiteX192" fmla="*/ 2746075 w 3109103"/>
                <a:gd name="connsiteY192" fmla="*/ 633979 h 3531559"/>
                <a:gd name="connsiteX193" fmla="*/ 2684197 w 3109103"/>
                <a:gd name="connsiteY193" fmla="*/ 607121 h 3531559"/>
                <a:gd name="connsiteX194" fmla="*/ 2624842 w 3109103"/>
                <a:gd name="connsiteY194" fmla="*/ 588127 h 3531559"/>
                <a:gd name="connsiteX195" fmla="*/ 2622913 w 3109103"/>
                <a:gd name="connsiteY195" fmla="*/ 588127 h 3531559"/>
                <a:gd name="connsiteX196" fmla="*/ 2337265 w 3109103"/>
                <a:gd name="connsiteY196" fmla="*/ 538121 h 3531559"/>
                <a:gd name="connsiteX197" fmla="*/ 2341123 w 3109103"/>
                <a:gd name="connsiteY197" fmla="*/ 540792 h 3531559"/>
                <a:gd name="connsiteX198" fmla="*/ 2268561 w 3109103"/>
                <a:gd name="connsiteY198" fmla="*/ 670928 h 3531559"/>
                <a:gd name="connsiteX199" fmla="*/ 2031288 w 3109103"/>
                <a:gd name="connsiteY199" fmla="*/ 1038041 h 3531559"/>
                <a:gd name="connsiteX200" fmla="*/ 1945371 w 3109103"/>
                <a:gd name="connsiteY200" fmla="*/ 1170700 h 3531559"/>
                <a:gd name="connsiteX201" fmla="*/ 1929642 w 3109103"/>
                <a:gd name="connsiteY201" fmla="*/ 1190881 h 3531559"/>
                <a:gd name="connsiteX202" fmla="*/ 1937655 w 3109103"/>
                <a:gd name="connsiteY202" fmla="*/ 1174707 h 3531559"/>
                <a:gd name="connsiteX203" fmla="*/ 2073430 w 3109103"/>
                <a:gd name="connsiteY203" fmla="*/ 961324 h 3531559"/>
                <a:gd name="connsiteX204" fmla="*/ 2199115 w 3109103"/>
                <a:gd name="connsiteY204" fmla="*/ 771387 h 3531559"/>
                <a:gd name="connsiteX205" fmla="*/ 2326136 w 3109103"/>
                <a:gd name="connsiteY205" fmla="*/ 556669 h 3531559"/>
                <a:gd name="connsiteX206" fmla="*/ 2600951 w 3109103"/>
                <a:gd name="connsiteY206" fmla="*/ 523281 h 3531559"/>
                <a:gd name="connsiteX207" fmla="*/ 2571273 w 3109103"/>
                <a:gd name="connsiteY207" fmla="*/ 536191 h 3531559"/>
                <a:gd name="connsiteX208" fmla="*/ 2505983 w 3109103"/>
                <a:gd name="connsiteY208" fmla="*/ 579075 h 3531559"/>
                <a:gd name="connsiteX209" fmla="*/ 2501679 w 3109103"/>
                <a:gd name="connsiteY209" fmla="*/ 581746 h 3531559"/>
                <a:gd name="connsiteX210" fmla="*/ 2495299 w 3109103"/>
                <a:gd name="connsiteY210" fmla="*/ 630714 h 3531559"/>
                <a:gd name="connsiteX211" fmla="*/ 2506279 w 3109103"/>
                <a:gd name="connsiteY211" fmla="*/ 623295 h 3531559"/>
                <a:gd name="connsiteX212" fmla="*/ 2525718 w 3109103"/>
                <a:gd name="connsiteY212" fmla="*/ 606676 h 3531559"/>
                <a:gd name="connsiteX213" fmla="*/ 2546789 w 3109103"/>
                <a:gd name="connsiteY213" fmla="*/ 591837 h 3531559"/>
                <a:gd name="connsiteX214" fmla="*/ 2590564 w 3109103"/>
                <a:gd name="connsiteY214" fmla="*/ 542868 h 3531559"/>
                <a:gd name="connsiteX215" fmla="*/ 2603474 w 3109103"/>
                <a:gd name="connsiteY215" fmla="*/ 526694 h 3531559"/>
                <a:gd name="connsiteX216" fmla="*/ 2662978 w 3109103"/>
                <a:gd name="connsiteY216" fmla="*/ 509184 h 3531559"/>
                <a:gd name="connsiteX217" fmla="*/ 2604364 w 3109103"/>
                <a:gd name="connsiteY217" fmla="*/ 535894 h 3531559"/>
                <a:gd name="connsiteX218" fmla="*/ 2565486 w 3109103"/>
                <a:gd name="connsiteY218" fmla="*/ 583527 h 3531559"/>
                <a:gd name="connsiteX219" fmla="*/ 2610003 w 3109103"/>
                <a:gd name="connsiteY219" fmla="*/ 575217 h 3531559"/>
                <a:gd name="connsiteX220" fmla="*/ 2662681 w 3109103"/>
                <a:gd name="connsiteY220" fmla="*/ 509481 h 3531559"/>
                <a:gd name="connsiteX221" fmla="*/ 2712539 w 3109103"/>
                <a:gd name="connsiteY221" fmla="*/ 497165 h 3531559"/>
                <a:gd name="connsiteX222" fmla="*/ 2672178 w 3109103"/>
                <a:gd name="connsiteY222" fmla="*/ 516752 h 3531559"/>
                <a:gd name="connsiteX223" fmla="*/ 2626326 w 3109103"/>
                <a:gd name="connsiteY223" fmla="*/ 571211 h 3531559"/>
                <a:gd name="connsiteX224" fmla="*/ 2621726 w 3109103"/>
                <a:gd name="connsiteY224" fmla="*/ 575959 h 3531559"/>
                <a:gd name="connsiteX225" fmla="*/ 2631519 w 3109103"/>
                <a:gd name="connsiteY225" fmla="*/ 575959 h 3531559"/>
                <a:gd name="connsiteX226" fmla="*/ 2691765 w 3109103"/>
                <a:gd name="connsiteY226" fmla="*/ 528475 h 3531559"/>
                <a:gd name="connsiteX227" fmla="*/ 2712539 w 3109103"/>
                <a:gd name="connsiteY227" fmla="*/ 497610 h 3531559"/>
                <a:gd name="connsiteX228" fmla="*/ 2884516 w 3109103"/>
                <a:gd name="connsiteY228" fmla="*/ 448560 h 3531559"/>
                <a:gd name="connsiteX229" fmla="*/ 2870276 w 3109103"/>
                <a:gd name="connsiteY229" fmla="*/ 449087 h 3531559"/>
                <a:gd name="connsiteX230" fmla="*/ 2724855 w 3109103"/>
                <a:gd name="connsiteY230" fmla="*/ 508442 h 3531559"/>
                <a:gd name="connsiteX231" fmla="*/ 2724855 w 3109103"/>
                <a:gd name="connsiteY231" fmla="*/ 507997 h 3531559"/>
                <a:gd name="connsiteX232" fmla="*/ 2709275 w 3109103"/>
                <a:gd name="connsiteY232" fmla="*/ 523281 h 3531559"/>
                <a:gd name="connsiteX233" fmla="*/ 2829766 w 3109103"/>
                <a:gd name="connsiteY233" fmla="*/ 497907 h 3531559"/>
                <a:gd name="connsiteX234" fmla="*/ 2896986 w 3109103"/>
                <a:gd name="connsiteY234" fmla="*/ 455468 h 3531559"/>
                <a:gd name="connsiteX235" fmla="*/ 2884516 w 3109103"/>
                <a:gd name="connsiteY235" fmla="*/ 448560 h 3531559"/>
                <a:gd name="connsiteX236" fmla="*/ 2377478 w 3109103"/>
                <a:gd name="connsiteY236" fmla="*/ 397894 h 3531559"/>
                <a:gd name="connsiteX237" fmla="*/ 2381929 w 3109103"/>
                <a:gd name="connsiteY237" fmla="*/ 399674 h 3531559"/>
                <a:gd name="connsiteX238" fmla="*/ 2374213 w 3109103"/>
                <a:gd name="connsiteY238" fmla="*/ 417184 h 3531559"/>
                <a:gd name="connsiteX239" fmla="*/ 2296903 w 3109103"/>
                <a:gd name="connsiteY239" fmla="*/ 557411 h 3531559"/>
                <a:gd name="connsiteX240" fmla="*/ 2242593 w 3109103"/>
                <a:gd name="connsiteY240" fmla="*/ 655793 h 3531559"/>
                <a:gd name="connsiteX241" fmla="*/ 2238883 w 3109103"/>
                <a:gd name="connsiteY241" fmla="*/ 653418 h 3531559"/>
                <a:gd name="connsiteX242" fmla="*/ 3071046 w 3109103"/>
                <a:gd name="connsiteY242" fmla="*/ 348628 h 3531559"/>
                <a:gd name="connsiteX243" fmla="*/ 3002935 w 3109103"/>
                <a:gd name="connsiteY243" fmla="*/ 356196 h 3531559"/>
                <a:gd name="connsiteX244" fmla="*/ 2895354 w 3109103"/>
                <a:gd name="connsiteY244" fmla="*/ 407242 h 3531559"/>
                <a:gd name="connsiteX245" fmla="*/ 2895354 w 3109103"/>
                <a:gd name="connsiteY245" fmla="*/ 406796 h 3531559"/>
                <a:gd name="connsiteX246" fmla="*/ 2876657 w 3109103"/>
                <a:gd name="connsiteY246" fmla="*/ 428016 h 3531559"/>
                <a:gd name="connsiteX247" fmla="*/ 2880218 w 3109103"/>
                <a:gd name="connsiteY247" fmla="*/ 431132 h 3531559"/>
                <a:gd name="connsiteX248" fmla="*/ 2885115 w 3109103"/>
                <a:gd name="connsiteY248" fmla="*/ 429203 h 3531559"/>
                <a:gd name="connsiteX249" fmla="*/ 2995812 w 3109103"/>
                <a:gd name="connsiteY249" fmla="*/ 392996 h 3531559"/>
                <a:gd name="connsiteX250" fmla="*/ 3065110 w 3109103"/>
                <a:gd name="connsiteY250" fmla="*/ 379790 h 3531559"/>
                <a:gd name="connsiteX251" fmla="*/ 3088555 w 3109103"/>
                <a:gd name="connsiteY251" fmla="*/ 360054 h 3531559"/>
                <a:gd name="connsiteX252" fmla="*/ 3071046 w 3109103"/>
                <a:gd name="connsiteY252" fmla="*/ 348628 h 3531559"/>
                <a:gd name="connsiteX253" fmla="*/ 3096123 w 3109103"/>
                <a:gd name="connsiteY253" fmla="*/ 106607 h 3531559"/>
                <a:gd name="connsiteX254" fmla="*/ 3076387 w 3109103"/>
                <a:gd name="connsiteY254" fmla="*/ 111504 h 3531559"/>
                <a:gd name="connsiteX255" fmla="*/ 2999077 w 3109103"/>
                <a:gd name="connsiteY255" fmla="*/ 161956 h 3531559"/>
                <a:gd name="connsiteX256" fmla="*/ 2931264 w 3109103"/>
                <a:gd name="connsiteY256" fmla="*/ 236150 h 3531559"/>
                <a:gd name="connsiteX257" fmla="*/ 2916573 w 3109103"/>
                <a:gd name="connsiteY257" fmla="*/ 274879 h 3531559"/>
                <a:gd name="connsiteX258" fmla="*/ 2944619 w 3109103"/>
                <a:gd name="connsiteY258" fmla="*/ 260040 h 3531559"/>
                <a:gd name="connsiteX259" fmla="*/ 3079504 w 3109103"/>
                <a:gd name="connsiteY259" fmla="*/ 137472 h 3531559"/>
                <a:gd name="connsiteX260" fmla="*/ 3091375 w 3109103"/>
                <a:gd name="connsiteY260" fmla="*/ 121446 h 3531559"/>
                <a:gd name="connsiteX261" fmla="*/ 3096123 w 3109103"/>
                <a:gd name="connsiteY261" fmla="*/ 106607 h 3531559"/>
                <a:gd name="connsiteX262" fmla="*/ 2857070 w 3109103"/>
                <a:gd name="connsiteY262" fmla="*/ 72032 h 3531559"/>
                <a:gd name="connsiteX263" fmla="*/ 2834514 w 3109103"/>
                <a:gd name="connsiteY263" fmla="*/ 85981 h 3531559"/>
                <a:gd name="connsiteX264" fmla="*/ 2808546 w 3109103"/>
                <a:gd name="connsiteY264" fmla="*/ 142665 h 3531559"/>
                <a:gd name="connsiteX265" fmla="*/ 2766553 w 3109103"/>
                <a:gd name="connsiteY265" fmla="*/ 265827 h 3531559"/>
                <a:gd name="connsiteX266" fmla="*/ 2766553 w 3109103"/>
                <a:gd name="connsiteY266" fmla="*/ 265531 h 3531559"/>
                <a:gd name="connsiteX267" fmla="*/ 2761953 w 3109103"/>
                <a:gd name="connsiteY267" fmla="*/ 280815 h 3531559"/>
                <a:gd name="connsiteX268" fmla="*/ 2770856 w 3109103"/>
                <a:gd name="connsiteY268" fmla="*/ 276660 h 3531559"/>
                <a:gd name="connsiteX269" fmla="*/ 2835998 w 3109103"/>
                <a:gd name="connsiteY269" fmla="*/ 206917 h 3531559"/>
                <a:gd name="connsiteX270" fmla="*/ 2864044 w 3109103"/>
                <a:gd name="connsiteY270" fmla="*/ 144297 h 3531559"/>
                <a:gd name="connsiteX271" fmla="*/ 2869682 w 3109103"/>
                <a:gd name="connsiteY271" fmla="*/ 96071 h 3531559"/>
                <a:gd name="connsiteX272" fmla="*/ 2857070 w 3109103"/>
                <a:gd name="connsiteY272" fmla="*/ 72032 h 3531559"/>
                <a:gd name="connsiteX273" fmla="*/ 1865687 w 3109103"/>
                <a:gd name="connsiteY273" fmla="*/ 69807 h 3531559"/>
                <a:gd name="connsiteX274" fmla="*/ 1868803 w 3109103"/>
                <a:gd name="connsiteY274" fmla="*/ 98297 h 3531559"/>
                <a:gd name="connsiteX275" fmla="*/ 1864500 w 3109103"/>
                <a:gd name="connsiteY275" fmla="*/ 222053 h 3531559"/>
                <a:gd name="connsiteX276" fmla="*/ 1863313 w 3109103"/>
                <a:gd name="connsiteY276" fmla="*/ 230066 h 3531559"/>
                <a:gd name="connsiteX277" fmla="*/ 1871919 w 3109103"/>
                <a:gd name="connsiteY277" fmla="*/ 356493 h 3531559"/>
                <a:gd name="connsiteX278" fmla="*/ 1907681 w 3109103"/>
                <a:gd name="connsiteY278" fmla="*/ 469268 h 3531559"/>
                <a:gd name="connsiteX279" fmla="*/ 1927565 w 3109103"/>
                <a:gd name="connsiteY279" fmla="*/ 609050 h 3531559"/>
                <a:gd name="connsiteX280" fmla="*/ 1925339 w 3109103"/>
                <a:gd name="connsiteY280" fmla="*/ 636205 h 3531559"/>
                <a:gd name="connsiteX281" fmla="*/ 1945074 w 3109103"/>
                <a:gd name="connsiteY281" fmla="*/ 589166 h 3531559"/>
                <a:gd name="connsiteX282" fmla="*/ 1956946 w 3109103"/>
                <a:gd name="connsiteY282" fmla="*/ 331267 h 3531559"/>
                <a:gd name="connsiteX283" fmla="*/ 1919403 w 3109103"/>
                <a:gd name="connsiteY283" fmla="*/ 232885 h 3531559"/>
                <a:gd name="connsiteX284" fmla="*/ 1883939 w 3109103"/>
                <a:gd name="connsiteY284" fmla="*/ 124116 h 3531559"/>
                <a:gd name="connsiteX285" fmla="*/ 1870435 w 3109103"/>
                <a:gd name="connsiteY285" fmla="*/ 69807 h 3531559"/>
                <a:gd name="connsiteX286" fmla="*/ 2289365 w 3109103"/>
                <a:gd name="connsiteY286" fmla="*/ 54845 h 3531559"/>
                <a:gd name="connsiteX287" fmla="*/ 2248529 w 3109103"/>
                <a:gd name="connsiteY287" fmla="*/ 66542 h 3531559"/>
                <a:gd name="connsiteX288" fmla="*/ 2195702 w 3109103"/>
                <a:gd name="connsiteY288" fmla="*/ 111058 h 3531559"/>
                <a:gd name="connsiteX289" fmla="*/ 2110083 w 3109103"/>
                <a:gd name="connsiteY289" fmla="*/ 239414 h 3531559"/>
                <a:gd name="connsiteX290" fmla="*/ 2087231 w 3109103"/>
                <a:gd name="connsiteY290" fmla="*/ 289125 h 3531559"/>
                <a:gd name="connsiteX291" fmla="*/ 1951752 w 3109103"/>
                <a:gd name="connsiteY291" fmla="*/ 615579 h 3531559"/>
                <a:gd name="connsiteX292" fmla="*/ 1858416 w 3109103"/>
                <a:gd name="connsiteY292" fmla="*/ 863684 h 3531559"/>
                <a:gd name="connsiteX293" fmla="*/ 1820725 w 3109103"/>
                <a:gd name="connsiteY293" fmla="*/ 1113867 h 3531559"/>
                <a:gd name="connsiteX294" fmla="*/ 1840164 w 3109103"/>
                <a:gd name="connsiteY294" fmla="*/ 1228571 h 3531559"/>
                <a:gd name="connsiteX295" fmla="*/ 1859603 w 3109103"/>
                <a:gd name="connsiteY295" fmla="*/ 999756 h 3531559"/>
                <a:gd name="connsiteX296" fmla="*/ 1909907 w 3109103"/>
                <a:gd name="connsiteY296" fmla="*/ 847955 h 3531559"/>
                <a:gd name="connsiteX297" fmla="*/ 1913913 w 3109103"/>
                <a:gd name="connsiteY297" fmla="*/ 839942 h 3531559"/>
                <a:gd name="connsiteX298" fmla="*/ 1916732 w 3109103"/>
                <a:gd name="connsiteY298" fmla="*/ 841278 h 3531559"/>
                <a:gd name="connsiteX299" fmla="*/ 1911094 w 3109103"/>
                <a:gd name="connsiteY299" fmla="*/ 861755 h 3531559"/>
                <a:gd name="connsiteX300" fmla="*/ 1856487 w 3109103"/>
                <a:gd name="connsiteY300" fmla="*/ 1050060 h 3531559"/>
                <a:gd name="connsiteX301" fmla="*/ 1847138 w 3109103"/>
                <a:gd name="connsiteY301" fmla="*/ 1125738 h 3531559"/>
                <a:gd name="connsiteX302" fmla="*/ 1847138 w 3109103"/>
                <a:gd name="connsiteY302" fmla="*/ 1214771 h 3531559"/>
                <a:gd name="connsiteX303" fmla="*/ 1850699 w 3109103"/>
                <a:gd name="connsiteY303" fmla="*/ 1255875 h 3531559"/>
                <a:gd name="connsiteX304" fmla="*/ 1860048 w 3109103"/>
                <a:gd name="connsiteY304" fmla="*/ 1276204 h 3531559"/>
                <a:gd name="connsiteX305" fmla="*/ 1864796 w 3109103"/>
                <a:gd name="connsiteY305" fmla="*/ 1287927 h 3531559"/>
                <a:gd name="connsiteX306" fmla="*/ 1895810 w 3109103"/>
                <a:gd name="connsiteY306" fmla="*/ 1338824 h 3531559"/>
                <a:gd name="connsiteX307" fmla="*/ 1896106 w 3109103"/>
                <a:gd name="connsiteY307" fmla="*/ 1338824 h 3531559"/>
                <a:gd name="connsiteX308" fmla="*/ 1923558 w 3109103"/>
                <a:gd name="connsiteY308" fmla="*/ 1337933 h 3531559"/>
                <a:gd name="connsiteX309" fmla="*/ 1949526 w 3109103"/>
                <a:gd name="connsiteY309" fmla="*/ 1298611 h 3531559"/>
                <a:gd name="connsiteX310" fmla="*/ 2013482 w 3109103"/>
                <a:gd name="connsiteY310" fmla="*/ 1155713 h 3531559"/>
                <a:gd name="connsiteX311" fmla="*/ 2081295 w 3109103"/>
                <a:gd name="connsiteY311" fmla="*/ 1050505 h 3531559"/>
                <a:gd name="connsiteX312" fmla="*/ 2238884 w 3109103"/>
                <a:gd name="connsiteY312" fmla="*/ 945595 h 3531559"/>
                <a:gd name="connsiteX313" fmla="*/ 2387717 w 3109103"/>
                <a:gd name="connsiteY313" fmla="*/ 876891 h 3531559"/>
                <a:gd name="connsiteX314" fmla="*/ 2467105 w 3109103"/>
                <a:gd name="connsiteY314" fmla="*/ 782367 h 3531559"/>
                <a:gd name="connsiteX315" fmla="*/ 2471260 w 3109103"/>
                <a:gd name="connsiteY315" fmla="*/ 766638 h 3531559"/>
                <a:gd name="connsiteX316" fmla="*/ 2478085 w 3109103"/>
                <a:gd name="connsiteY316" fmla="*/ 668702 h 3531559"/>
                <a:gd name="connsiteX317" fmla="*/ 2478085 w 3109103"/>
                <a:gd name="connsiteY317" fmla="*/ 663211 h 3531559"/>
                <a:gd name="connsiteX318" fmla="*/ 2446330 w 3109103"/>
                <a:gd name="connsiteY318" fmla="*/ 713664 h 3531559"/>
                <a:gd name="connsiteX319" fmla="*/ 2421550 w 3109103"/>
                <a:gd name="connsiteY319" fmla="*/ 749425 h 3531559"/>
                <a:gd name="connsiteX320" fmla="*/ 2317678 w 3109103"/>
                <a:gd name="connsiteY320" fmla="*/ 854781 h 3531559"/>
                <a:gd name="connsiteX321" fmla="*/ 2479718 w 3109103"/>
                <a:gd name="connsiteY321" fmla="*/ 643031 h 3531559"/>
                <a:gd name="connsiteX322" fmla="*/ 2480905 w 3109103"/>
                <a:gd name="connsiteY322" fmla="*/ 630714 h 3531559"/>
                <a:gd name="connsiteX323" fmla="*/ 2487582 w 3109103"/>
                <a:gd name="connsiteY323" fmla="*/ 584714 h 3531559"/>
                <a:gd name="connsiteX324" fmla="*/ 2486099 w 3109103"/>
                <a:gd name="connsiteY324" fmla="*/ 582785 h 3531559"/>
                <a:gd name="connsiteX325" fmla="*/ 2488027 w 3109103"/>
                <a:gd name="connsiteY325" fmla="*/ 579966 h 3531559"/>
                <a:gd name="connsiteX326" fmla="*/ 2487286 w 3109103"/>
                <a:gd name="connsiteY326" fmla="*/ 505771 h 3531559"/>
                <a:gd name="connsiteX327" fmla="*/ 2449298 w 3109103"/>
                <a:gd name="connsiteY327" fmla="*/ 388990 h 3531559"/>
                <a:gd name="connsiteX328" fmla="*/ 2408491 w 3109103"/>
                <a:gd name="connsiteY328" fmla="*/ 322067 h 3531559"/>
                <a:gd name="connsiteX329" fmla="*/ 2381633 w 3109103"/>
                <a:gd name="connsiteY329" fmla="*/ 267460 h 3531559"/>
                <a:gd name="connsiteX330" fmla="*/ 2360710 w 3109103"/>
                <a:gd name="connsiteY330" fmla="*/ 297137 h 3531559"/>
                <a:gd name="connsiteX331" fmla="*/ 2331033 w 3109103"/>
                <a:gd name="connsiteY331" fmla="*/ 336906 h 3531559"/>
                <a:gd name="connsiteX332" fmla="*/ 2303136 w 3109103"/>
                <a:gd name="connsiteY332" fmla="*/ 374596 h 3531559"/>
                <a:gd name="connsiteX333" fmla="*/ 2379704 w 3109103"/>
                <a:gd name="connsiteY333" fmla="*/ 263008 h 3531559"/>
                <a:gd name="connsiteX334" fmla="*/ 2373026 w 3109103"/>
                <a:gd name="connsiteY334" fmla="*/ 238375 h 3531559"/>
                <a:gd name="connsiteX335" fmla="*/ 2212619 w 3109103"/>
                <a:gd name="connsiteY335" fmla="*/ 451610 h 3531559"/>
                <a:gd name="connsiteX336" fmla="*/ 2371543 w 3109103"/>
                <a:gd name="connsiteY336" fmla="*/ 229027 h 3531559"/>
                <a:gd name="connsiteX337" fmla="*/ 2370207 w 3109103"/>
                <a:gd name="connsiteY337" fmla="*/ 219679 h 3531559"/>
                <a:gd name="connsiteX338" fmla="*/ 2361601 w 3109103"/>
                <a:gd name="connsiteY338" fmla="*/ 160323 h 3531559"/>
                <a:gd name="connsiteX339" fmla="*/ 2334149 w 3109103"/>
                <a:gd name="connsiteY339" fmla="*/ 86129 h 3531559"/>
                <a:gd name="connsiteX340" fmla="*/ 2333259 w 3109103"/>
                <a:gd name="connsiteY340" fmla="*/ 84942 h 3531559"/>
                <a:gd name="connsiteX341" fmla="*/ 2270342 w 3109103"/>
                <a:gd name="connsiteY341" fmla="*/ 166556 h 3531559"/>
                <a:gd name="connsiteX342" fmla="*/ 2329697 w 3109103"/>
                <a:gd name="connsiteY342" fmla="*/ 79897 h 3531559"/>
                <a:gd name="connsiteX343" fmla="*/ 2326507 w 3109103"/>
                <a:gd name="connsiteY343" fmla="*/ 75445 h 3531559"/>
                <a:gd name="connsiteX344" fmla="*/ 2289365 w 3109103"/>
                <a:gd name="connsiteY344" fmla="*/ 54845 h 3531559"/>
                <a:gd name="connsiteX345" fmla="*/ 1823602 w 3109103"/>
                <a:gd name="connsiteY345" fmla="*/ 13057 h 3531559"/>
                <a:gd name="connsiteX346" fmla="*/ 1810338 w 3109103"/>
                <a:gd name="connsiteY346" fmla="*/ 19354 h 3531559"/>
                <a:gd name="connsiteX347" fmla="*/ 1767305 w 3109103"/>
                <a:gd name="connsiteY347" fmla="*/ 78710 h 3531559"/>
                <a:gd name="connsiteX348" fmla="*/ 1756473 w 3109103"/>
                <a:gd name="connsiteY348" fmla="*/ 139400 h 3531559"/>
                <a:gd name="connsiteX349" fmla="*/ 1760479 w 3109103"/>
                <a:gd name="connsiteY349" fmla="*/ 332305 h 3531559"/>
                <a:gd name="connsiteX350" fmla="*/ 1773983 w 3109103"/>
                <a:gd name="connsiteY350" fmla="*/ 448048 h 3531559"/>
                <a:gd name="connsiteX351" fmla="*/ 1794609 w 3109103"/>
                <a:gd name="connsiteY351" fmla="*/ 590204 h 3531559"/>
                <a:gd name="connsiteX352" fmla="*/ 1815086 w 3109103"/>
                <a:gd name="connsiteY352" fmla="*/ 712773 h 3531559"/>
                <a:gd name="connsiteX353" fmla="*/ 1817609 w 3109103"/>
                <a:gd name="connsiteY353" fmla="*/ 683095 h 3531559"/>
                <a:gd name="connsiteX354" fmla="*/ 1821764 w 3109103"/>
                <a:gd name="connsiteY354" fmla="*/ 597476 h 3531559"/>
                <a:gd name="connsiteX355" fmla="*/ 1819538 w 3109103"/>
                <a:gd name="connsiteY355" fmla="*/ 409764 h 3531559"/>
                <a:gd name="connsiteX356" fmla="*/ 1819538 w 3109103"/>
                <a:gd name="connsiteY356" fmla="*/ 397003 h 3531559"/>
                <a:gd name="connsiteX357" fmla="*/ 1823841 w 3109103"/>
                <a:gd name="connsiteY357" fmla="*/ 723457 h 3531559"/>
                <a:gd name="connsiteX358" fmla="*/ 1819835 w 3109103"/>
                <a:gd name="connsiteY358" fmla="*/ 760109 h 3531559"/>
                <a:gd name="connsiteX359" fmla="*/ 1812712 w 3109103"/>
                <a:gd name="connsiteY359" fmla="*/ 915768 h 3531559"/>
                <a:gd name="connsiteX360" fmla="*/ 1808557 w 3109103"/>
                <a:gd name="connsiteY360" fmla="*/ 1055402 h 3531559"/>
                <a:gd name="connsiteX361" fmla="*/ 1820428 w 3109103"/>
                <a:gd name="connsiteY361" fmla="*/ 972156 h 3531559"/>
                <a:gd name="connsiteX362" fmla="*/ 1871474 w 3109103"/>
                <a:gd name="connsiteY362" fmla="*/ 773167 h 3531559"/>
                <a:gd name="connsiteX363" fmla="*/ 1893287 w 3109103"/>
                <a:gd name="connsiteY363" fmla="*/ 705651 h 3531559"/>
                <a:gd name="connsiteX364" fmla="*/ 1893287 w 3109103"/>
                <a:gd name="connsiteY364" fmla="*/ 467191 h 3531559"/>
                <a:gd name="connsiteX365" fmla="*/ 1868061 w 3109103"/>
                <a:gd name="connsiteY365" fmla="*/ 384538 h 3531559"/>
                <a:gd name="connsiteX366" fmla="*/ 1868061 w 3109103"/>
                <a:gd name="connsiteY366" fmla="*/ 533668 h 3531559"/>
                <a:gd name="connsiteX367" fmla="*/ 1860345 w 3109103"/>
                <a:gd name="connsiteY367" fmla="*/ 602372 h 3531559"/>
                <a:gd name="connsiteX368" fmla="*/ 1860345 w 3109103"/>
                <a:gd name="connsiteY368" fmla="*/ 351002 h 3531559"/>
                <a:gd name="connsiteX369" fmla="*/ 1853519 w 3109103"/>
                <a:gd name="connsiteY369" fmla="*/ 316279 h 3531559"/>
                <a:gd name="connsiteX370" fmla="*/ 1849364 w 3109103"/>
                <a:gd name="connsiteY370" fmla="*/ 260040 h 3531559"/>
                <a:gd name="connsiteX371" fmla="*/ 1860048 w 3109103"/>
                <a:gd name="connsiteY371" fmla="*/ 145930 h 3531559"/>
                <a:gd name="connsiteX372" fmla="*/ 1857674 w 3109103"/>
                <a:gd name="connsiteY372" fmla="*/ 67877 h 3531559"/>
                <a:gd name="connsiteX373" fmla="*/ 1838235 w 3109103"/>
                <a:gd name="connsiteY373" fmla="*/ 14161 h 3531559"/>
                <a:gd name="connsiteX374" fmla="*/ 1823602 w 3109103"/>
                <a:gd name="connsiteY374" fmla="*/ 13057 h 3531559"/>
                <a:gd name="connsiteX375" fmla="*/ 1817015 w 3109103"/>
                <a:gd name="connsiteY375" fmla="*/ 1741 h 3531559"/>
                <a:gd name="connsiteX376" fmla="*/ 1868209 w 3109103"/>
                <a:gd name="connsiteY376" fmla="*/ 29296 h 3531559"/>
                <a:gd name="connsiteX377" fmla="*/ 1899668 w 3109103"/>
                <a:gd name="connsiteY377" fmla="*/ 135394 h 3531559"/>
                <a:gd name="connsiteX378" fmla="*/ 1930681 w 3109103"/>
                <a:gd name="connsiteY378" fmla="*/ 224427 h 3531559"/>
                <a:gd name="connsiteX379" fmla="*/ 1972972 w 3109103"/>
                <a:gd name="connsiteY379" fmla="*/ 340615 h 3531559"/>
                <a:gd name="connsiteX380" fmla="*/ 1976236 w 3109103"/>
                <a:gd name="connsiteY380" fmla="*/ 508739 h 3531559"/>
                <a:gd name="connsiteX381" fmla="*/ 1976236 w 3109103"/>
                <a:gd name="connsiteY381" fmla="*/ 517643 h 3531559"/>
                <a:gd name="connsiteX382" fmla="*/ 1979946 w 3109103"/>
                <a:gd name="connsiteY382" fmla="*/ 517643 h 3531559"/>
                <a:gd name="connsiteX383" fmla="*/ 2001759 w 3109103"/>
                <a:gd name="connsiteY383" fmla="*/ 466003 h 3531559"/>
                <a:gd name="connsiteX384" fmla="*/ 2078624 w 3109103"/>
                <a:gd name="connsiteY384" fmla="*/ 278886 h 3531559"/>
                <a:gd name="connsiteX385" fmla="*/ 2097766 w 3109103"/>
                <a:gd name="connsiteY385" fmla="*/ 237485 h 3531559"/>
                <a:gd name="connsiteX386" fmla="*/ 2184277 w 3109103"/>
                <a:gd name="connsiteY386" fmla="*/ 105123 h 3531559"/>
                <a:gd name="connsiteX387" fmla="*/ 2242296 w 3109103"/>
                <a:gd name="connsiteY387" fmla="*/ 55709 h 3531559"/>
                <a:gd name="connsiteX388" fmla="*/ 2347652 w 3109103"/>
                <a:gd name="connsiteY388" fmla="*/ 81381 h 3531559"/>
                <a:gd name="connsiteX389" fmla="*/ 2377330 w 3109103"/>
                <a:gd name="connsiteY389" fmla="*/ 168782 h 3531559"/>
                <a:gd name="connsiteX390" fmla="*/ 2386085 w 3109103"/>
                <a:gd name="connsiteY390" fmla="*/ 228137 h 3531559"/>
                <a:gd name="connsiteX391" fmla="*/ 2420066 w 3109103"/>
                <a:gd name="connsiteY391" fmla="*/ 313757 h 3531559"/>
                <a:gd name="connsiteX392" fmla="*/ 2461614 w 3109103"/>
                <a:gd name="connsiteY392" fmla="*/ 382461 h 3531559"/>
                <a:gd name="connsiteX393" fmla="*/ 2501828 w 3109103"/>
                <a:gd name="connsiteY393" fmla="*/ 517346 h 3531559"/>
                <a:gd name="connsiteX394" fmla="*/ 2501828 w 3109103"/>
                <a:gd name="connsiteY394" fmla="*/ 567353 h 3531559"/>
                <a:gd name="connsiteX395" fmla="*/ 2534770 w 3109103"/>
                <a:gd name="connsiteY395" fmla="*/ 547172 h 3531559"/>
                <a:gd name="connsiteX396" fmla="*/ 2605700 w 3109103"/>
                <a:gd name="connsiteY396" fmla="*/ 514378 h 3531559"/>
                <a:gd name="connsiteX397" fmla="*/ 2620538 w 3109103"/>
                <a:gd name="connsiteY397" fmla="*/ 501765 h 3531559"/>
                <a:gd name="connsiteX398" fmla="*/ 2635377 w 3109103"/>
                <a:gd name="connsiteY398" fmla="*/ 476687 h 3531559"/>
                <a:gd name="connsiteX399" fmla="*/ 2708087 w 3109103"/>
                <a:gd name="connsiteY399" fmla="*/ 365544 h 3531559"/>
                <a:gd name="connsiteX400" fmla="*/ 2752604 w 3109103"/>
                <a:gd name="connsiteY400" fmla="*/ 298918 h 3531559"/>
                <a:gd name="connsiteX401" fmla="*/ 2746372 w 3109103"/>
                <a:gd name="connsiteY401" fmla="*/ 286899 h 3531559"/>
                <a:gd name="connsiteX402" fmla="*/ 2746372 w 3109103"/>
                <a:gd name="connsiteY402" fmla="*/ 280666 h 3531559"/>
                <a:gd name="connsiteX403" fmla="*/ 2754088 w 3109103"/>
                <a:gd name="connsiteY403" fmla="*/ 260189 h 3531559"/>
                <a:gd name="connsiteX404" fmla="*/ 2796527 w 3109103"/>
                <a:gd name="connsiteY404" fmla="*/ 136730 h 3531559"/>
                <a:gd name="connsiteX405" fmla="*/ 2809288 w 3109103"/>
                <a:gd name="connsiteY405" fmla="*/ 96961 h 3531559"/>
                <a:gd name="connsiteX406" fmla="*/ 2837482 w 3109103"/>
                <a:gd name="connsiteY406" fmla="*/ 64910 h 3531559"/>
                <a:gd name="connsiteX407" fmla="*/ 2849413 w 3109103"/>
                <a:gd name="connsiteY407" fmla="*/ 59271 h 3531559"/>
                <a:gd name="connsiteX408" fmla="*/ 2878883 w 3109103"/>
                <a:gd name="connsiteY408" fmla="*/ 79749 h 3531559"/>
                <a:gd name="connsiteX409" fmla="*/ 2877992 w 3109103"/>
                <a:gd name="connsiteY409" fmla="*/ 140884 h 3531559"/>
                <a:gd name="connsiteX410" fmla="*/ 2840005 w 3109103"/>
                <a:gd name="connsiteY410" fmla="*/ 222943 h 3531559"/>
                <a:gd name="connsiteX411" fmla="*/ 2776643 w 3109103"/>
                <a:gd name="connsiteY411" fmla="*/ 287789 h 3531559"/>
                <a:gd name="connsiteX412" fmla="*/ 2759430 w 3109103"/>
                <a:gd name="connsiteY412" fmla="*/ 306041 h 3531559"/>
                <a:gd name="connsiteX413" fmla="*/ 2685236 w 3109103"/>
                <a:gd name="connsiteY413" fmla="*/ 411248 h 3531559"/>
                <a:gd name="connsiteX414" fmla="*/ 2624693 w 3109103"/>
                <a:gd name="connsiteY414" fmla="*/ 506365 h 3531559"/>
                <a:gd name="connsiteX415" fmla="*/ 2678410 w 3109103"/>
                <a:gd name="connsiteY415" fmla="*/ 490487 h 3531559"/>
                <a:gd name="connsiteX416" fmla="*/ 2692062 w 3109103"/>
                <a:gd name="connsiteY416" fmla="*/ 478765 h 3531559"/>
                <a:gd name="connsiteX417" fmla="*/ 2804837 w 3109103"/>
                <a:gd name="connsiteY417" fmla="*/ 369699 h 3531559"/>
                <a:gd name="connsiteX418" fmla="*/ 2897134 w 3109103"/>
                <a:gd name="connsiteY418" fmla="*/ 290608 h 3531559"/>
                <a:gd name="connsiteX419" fmla="*/ 2905444 w 3109103"/>
                <a:gd name="connsiteY419" fmla="*/ 282892 h 3531559"/>
                <a:gd name="connsiteX420" fmla="*/ 2914051 w 3109103"/>
                <a:gd name="connsiteY420" fmla="*/ 240305 h 3531559"/>
                <a:gd name="connsiteX421" fmla="*/ 3021780 w 3109103"/>
                <a:gd name="connsiteY421" fmla="*/ 127084 h 3531559"/>
                <a:gd name="connsiteX422" fmla="*/ 3071491 w 3109103"/>
                <a:gd name="connsiteY422" fmla="*/ 100523 h 3531559"/>
                <a:gd name="connsiteX423" fmla="*/ 3102355 w 3109103"/>
                <a:gd name="connsiteY423" fmla="*/ 98149 h 3531559"/>
                <a:gd name="connsiteX424" fmla="*/ 3103083 w 3109103"/>
                <a:gd name="connsiteY424" fmla="*/ 98757 h 3531559"/>
                <a:gd name="connsiteX425" fmla="*/ 3104730 w 3109103"/>
                <a:gd name="connsiteY425" fmla="*/ 123671 h 3531559"/>
                <a:gd name="connsiteX426" fmla="*/ 3079355 w 3109103"/>
                <a:gd name="connsiteY426" fmla="*/ 156910 h 3531559"/>
                <a:gd name="connsiteX427" fmla="*/ 2961683 w 3109103"/>
                <a:gd name="connsiteY427" fmla="*/ 263305 h 3531559"/>
                <a:gd name="connsiteX428" fmla="*/ 2923547 w 3109103"/>
                <a:gd name="connsiteY428" fmla="*/ 283634 h 3531559"/>
                <a:gd name="connsiteX429" fmla="*/ 2915683 w 3109103"/>
                <a:gd name="connsiteY429" fmla="*/ 287937 h 3531559"/>
                <a:gd name="connsiteX430" fmla="*/ 2852173 w 3109103"/>
                <a:gd name="connsiteY430" fmla="*/ 344918 h 3531559"/>
                <a:gd name="connsiteX431" fmla="*/ 2830211 w 3109103"/>
                <a:gd name="connsiteY431" fmla="*/ 364209 h 3531559"/>
                <a:gd name="connsiteX432" fmla="*/ 2709275 w 3109103"/>
                <a:gd name="connsiteY432" fmla="*/ 477133 h 3531559"/>
                <a:gd name="connsiteX433" fmla="*/ 2705713 w 3109103"/>
                <a:gd name="connsiteY433" fmla="*/ 484552 h 3531559"/>
                <a:gd name="connsiteX434" fmla="*/ 2862708 w 3109103"/>
                <a:gd name="connsiteY434" fmla="*/ 427274 h 3531559"/>
                <a:gd name="connsiteX435" fmla="*/ 2923547 w 3109103"/>
                <a:gd name="connsiteY435" fmla="*/ 372519 h 3531559"/>
                <a:gd name="connsiteX436" fmla="*/ 2980825 w 3109103"/>
                <a:gd name="connsiteY436" fmla="*/ 349222 h 3531559"/>
                <a:gd name="connsiteX437" fmla="*/ 3030981 w 3109103"/>
                <a:gd name="connsiteY437" fmla="*/ 333492 h 3531559"/>
                <a:gd name="connsiteX438" fmla="*/ 3072678 w 3109103"/>
                <a:gd name="connsiteY438" fmla="*/ 331564 h 3531559"/>
                <a:gd name="connsiteX439" fmla="*/ 3100426 w 3109103"/>
                <a:gd name="connsiteY439" fmla="*/ 353080 h 3531559"/>
                <a:gd name="connsiteX440" fmla="*/ 3084549 w 3109103"/>
                <a:gd name="connsiteY440" fmla="*/ 384835 h 3531559"/>
                <a:gd name="connsiteX441" fmla="*/ 3014806 w 3109103"/>
                <a:gd name="connsiteY441" fmla="*/ 403532 h 3531559"/>
                <a:gd name="connsiteX442" fmla="*/ 2936012 w 3109103"/>
                <a:gd name="connsiteY442" fmla="*/ 417035 h 3531559"/>
                <a:gd name="connsiteX443" fmla="*/ 2899954 w 3109103"/>
                <a:gd name="connsiteY443" fmla="*/ 433358 h 3531559"/>
                <a:gd name="connsiteX444" fmla="*/ 2895354 w 3109103"/>
                <a:gd name="connsiteY444" fmla="*/ 476391 h 3531559"/>
                <a:gd name="connsiteX445" fmla="*/ 2862857 w 3109103"/>
                <a:gd name="connsiteY445" fmla="*/ 496423 h 3531559"/>
                <a:gd name="connsiteX446" fmla="*/ 2744146 w 3109103"/>
                <a:gd name="connsiteY446" fmla="*/ 536339 h 3531559"/>
                <a:gd name="connsiteX447" fmla="*/ 2713281 w 3109103"/>
                <a:gd name="connsiteY447" fmla="*/ 537972 h 3531559"/>
                <a:gd name="connsiteX448" fmla="*/ 2686274 w 3109103"/>
                <a:gd name="connsiteY448" fmla="*/ 546133 h 3531559"/>
                <a:gd name="connsiteX449" fmla="*/ 2643539 w 3109103"/>
                <a:gd name="connsiteY449" fmla="*/ 576850 h 3531559"/>
                <a:gd name="connsiteX450" fmla="*/ 2701707 w 3109103"/>
                <a:gd name="connsiteY450" fmla="*/ 600295 h 3531559"/>
                <a:gd name="connsiteX451" fmla="*/ 2768927 w 3109103"/>
                <a:gd name="connsiteY451" fmla="*/ 626411 h 3531559"/>
                <a:gd name="connsiteX452" fmla="*/ 2931264 w 3109103"/>
                <a:gd name="connsiteY452" fmla="*/ 767825 h 3531559"/>
                <a:gd name="connsiteX453" fmla="*/ 2950851 w 3109103"/>
                <a:gd name="connsiteY453" fmla="*/ 871697 h 3531559"/>
                <a:gd name="connsiteX454" fmla="*/ 2958122 w 3109103"/>
                <a:gd name="connsiteY454" fmla="*/ 1015485 h 3531559"/>
                <a:gd name="connsiteX455" fmla="*/ 2987800 w 3109103"/>
                <a:gd name="connsiteY455" fmla="*/ 1161500 h 3531559"/>
                <a:gd name="connsiteX456" fmla="*/ 3029942 w 3109103"/>
                <a:gd name="connsiteY456" fmla="*/ 1237920 h 3531559"/>
                <a:gd name="connsiteX457" fmla="*/ 3056949 w 3109103"/>
                <a:gd name="connsiteY457" fmla="*/ 1283178 h 3531559"/>
                <a:gd name="connsiteX458" fmla="*/ 3058136 w 3109103"/>
                <a:gd name="connsiteY458" fmla="*/ 1346837 h 3531559"/>
                <a:gd name="connsiteX459" fmla="*/ 3007980 w 3109103"/>
                <a:gd name="connsiteY459" fmla="*/ 1388831 h 3531559"/>
                <a:gd name="connsiteX460" fmla="*/ 2912121 w 3109103"/>
                <a:gd name="connsiteY460" fmla="*/ 1395657 h 3531559"/>
                <a:gd name="connsiteX461" fmla="*/ 2782875 w 3109103"/>
                <a:gd name="connsiteY461" fmla="*/ 1392095 h 3531559"/>
                <a:gd name="connsiteX462" fmla="*/ 2637306 w 3109103"/>
                <a:gd name="connsiteY462" fmla="*/ 1400850 h 3531559"/>
                <a:gd name="connsiteX463" fmla="*/ 2602287 w 3109103"/>
                <a:gd name="connsiteY463" fmla="*/ 1405747 h 3531559"/>
                <a:gd name="connsiteX464" fmla="*/ 2644281 w 3109103"/>
                <a:gd name="connsiteY464" fmla="*/ 1420586 h 3531559"/>
                <a:gd name="connsiteX465" fmla="*/ 2743997 w 3109103"/>
                <a:gd name="connsiteY465" fmla="*/ 1498045 h 3531559"/>
                <a:gd name="connsiteX466" fmla="*/ 2812256 w 3109103"/>
                <a:gd name="connsiteY466" fmla="*/ 1585890 h 3531559"/>
                <a:gd name="connsiteX467" fmla="*/ 2840747 w 3109103"/>
                <a:gd name="connsiteY467" fmla="*/ 1683233 h 3531559"/>
                <a:gd name="connsiteX468" fmla="*/ 2835405 w 3109103"/>
                <a:gd name="connsiteY468" fmla="*/ 1703414 h 3531559"/>
                <a:gd name="connsiteX469" fmla="*/ 2808398 w 3109103"/>
                <a:gd name="connsiteY469" fmla="*/ 1698814 h 3531559"/>
                <a:gd name="connsiteX470" fmla="*/ 2789998 w 3109103"/>
                <a:gd name="connsiteY470" fmla="*/ 1676111 h 3531559"/>
                <a:gd name="connsiteX471" fmla="*/ 2425556 w 3109103"/>
                <a:gd name="connsiteY471" fmla="*/ 1465399 h 3531559"/>
                <a:gd name="connsiteX472" fmla="*/ 2219148 w 3109103"/>
                <a:gd name="connsiteY472" fmla="*/ 1448186 h 3531559"/>
                <a:gd name="connsiteX473" fmla="*/ 1994636 w 3109103"/>
                <a:gd name="connsiteY473" fmla="*/ 1418508 h 3531559"/>
                <a:gd name="connsiteX474" fmla="*/ 1875926 w 3109103"/>
                <a:gd name="connsiteY474" fmla="*/ 1444773 h 3531559"/>
                <a:gd name="connsiteX475" fmla="*/ 1861087 w 3109103"/>
                <a:gd name="connsiteY475" fmla="*/ 1463173 h 3531559"/>
                <a:gd name="connsiteX476" fmla="*/ 1836603 w 3109103"/>
                <a:gd name="connsiteY476" fmla="*/ 1492109 h 3531559"/>
                <a:gd name="connsiteX477" fmla="*/ 1828145 w 3109103"/>
                <a:gd name="connsiteY477" fmla="*/ 1509322 h 3531559"/>
                <a:gd name="connsiteX478" fmla="*/ 1740892 w 3109103"/>
                <a:gd name="connsiteY478" fmla="*/ 1671362 h 3531559"/>
                <a:gd name="connsiteX479" fmla="*/ 1574400 w 3109103"/>
                <a:gd name="connsiteY479" fmla="*/ 1860557 h 3531559"/>
                <a:gd name="connsiteX480" fmla="*/ 1562381 w 3109103"/>
                <a:gd name="connsiteY480" fmla="*/ 1869016 h 3531559"/>
                <a:gd name="connsiteX481" fmla="*/ 1557187 w 3109103"/>
                <a:gd name="connsiteY481" fmla="*/ 1870796 h 3531559"/>
                <a:gd name="connsiteX482" fmla="*/ 1567278 w 3109103"/>
                <a:gd name="connsiteY482" fmla="*/ 1851654 h 3531559"/>
                <a:gd name="connsiteX483" fmla="*/ 1764337 w 3109103"/>
                <a:gd name="connsiteY483" fmla="*/ 1608742 h 3531559"/>
                <a:gd name="connsiteX484" fmla="*/ 1816422 w 3109103"/>
                <a:gd name="connsiteY484" fmla="*/ 1506206 h 3531559"/>
                <a:gd name="connsiteX485" fmla="*/ 1827403 w 3109103"/>
                <a:gd name="connsiteY485" fmla="*/ 1478161 h 3531559"/>
                <a:gd name="connsiteX486" fmla="*/ 1849067 w 3109103"/>
                <a:gd name="connsiteY486" fmla="*/ 1371617 h 3531559"/>
                <a:gd name="connsiteX487" fmla="*/ 1828145 w 3109103"/>
                <a:gd name="connsiteY487" fmla="*/ 1230055 h 3531559"/>
                <a:gd name="connsiteX488" fmla="*/ 1796835 w 3109103"/>
                <a:gd name="connsiteY488" fmla="*/ 1029286 h 3531559"/>
                <a:gd name="connsiteX489" fmla="*/ 1806777 w 3109103"/>
                <a:gd name="connsiteY489" fmla="*/ 851220 h 3531559"/>
                <a:gd name="connsiteX490" fmla="*/ 1804996 w 3109103"/>
                <a:gd name="connsiteY490" fmla="*/ 734735 h 3531559"/>
                <a:gd name="connsiteX491" fmla="*/ 1773241 w 3109103"/>
                <a:gd name="connsiteY491" fmla="*/ 535301 h 3531559"/>
                <a:gd name="connsiteX492" fmla="*/ 1757215 w 3109103"/>
                <a:gd name="connsiteY492" fmla="*/ 407093 h 3531559"/>
                <a:gd name="connsiteX493" fmla="*/ 1744305 w 3109103"/>
                <a:gd name="connsiteY493" fmla="*/ 263898 h 3531559"/>
                <a:gd name="connsiteX494" fmla="*/ 1745492 w 3109103"/>
                <a:gd name="connsiteY494" fmla="*/ 141775 h 3531559"/>
                <a:gd name="connsiteX495" fmla="*/ 1753950 w 3109103"/>
                <a:gd name="connsiteY495" fmla="*/ 82419 h 3531559"/>
                <a:gd name="connsiteX496" fmla="*/ 1802325 w 3109103"/>
                <a:gd name="connsiteY496" fmla="*/ 9709 h 3531559"/>
                <a:gd name="connsiteX497" fmla="*/ 1817015 w 3109103"/>
                <a:gd name="connsiteY497" fmla="*/ 1741 h 353155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</a:cxnLst>
              <a:rect l="l" t="t" r="r" b="b"/>
              <a:pathLst>
                <a:path w="3109103" h="3531558">
                  <a:moveTo>
                    <a:pt x="667339" y="2463850"/>
                  </a:moveTo>
                  <a:cubicBezTo>
                    <a:pt x="669825" y="2463423"/>
                    <a:pt x="672644" y="2464350"/>
                    <a:pt x="676057" y="2467763"/>
                  </a:cubicBezTo>
                  <a:cubicBezTo>
                    <a:pt x="673386" y="2470731"/>
                    <a:pt x="671606" y="2473254"/>
                    <a:pt x="669380" y="2475331"/>
                  </a:cubicBezTo>
                  <a:cubicBezTo>
                    <a:pt x="538481" y="2601892"/>
                    <a:pt x="425006" y="2745309"/>
                    <a:pt x="331945" y="2901799"/>
                  </a:cubicBezTo>
                  <a:cubicBezTo>
                    <a:pt x="256267" y="3025852"/>
                    <a:pt x="191866" y="3155988"/>
                    <a:pt x="126724" y="3285828"/>
                  </a:cubicBezTo>
                  <a:cubicBezTo>
                    <a:pt x="87252" y="3364029"/>
                    <a:pt x="48820" y="3442526"/>
                    <a:pt x="9942" y="3520876"/>
                  </a:cubicBezTo>
                  <a:cubicBezTo>
                    <a:pt x="8161" y="3524585"/>
                    <a:pt x="5787" y="3527998"/>
                    <a:pt x="3858" y="3531559"/>
                  </a:cubicBezTo>
                  <a:lnTo>
                    <a:pt x="0" y="3530372"/>
                  </a:lnTo>
                  <a:cubicBezTo>
                    <a:pt x="1066" y="3520742"/>
                    <a:pt x="3309" y="3511275"/>
                    <a:pt x="6677" y="3502179"/>
                  </a:cubicBezTo>
                  <a:cubicBezTo>
                    <a:pt x="94820" y="3326190"/>
                    <a:pt x="178363" y="3147679"/>
                    <a:pt x="275112" y="2976142"/>
                  </a:cubicBezTo>
                  <a:cubicBezTo>
                    <a:pt x="374384" y="2800005"/>
                    <a:pt x="489682" y="2635739"/>
                    <a:pt x="634212" y="2493286"/>
                  </a:cubicBezTo>
                  <a:cubicBezTo>
                    <a:pt x="642967" y="2484828"/>
                    <a:pt x="651722" y="2476370"/>
                    <a:pt x="660625" y="2468060"/>
                  </a:cubicBezTo>
                  <a:cubicBezTo>
                    <a:pt x="662702" y="2466057"/>
                    <a:pt x="664854" y="2464277"/>
                    <a:pt x="667339" y="2463850"/>
                  </a:cubicBezTo>
                  <a:close/>
                  <a:moveTo>
                    <a:pt x="2376885" y="1445070"/>
                  </a:moveTo>
                  <a:lnTo>
                    <a:pt x="2376885" y="1446850"/>
                  </a:lnTo>
                  <a:cubicBezTo>
                    <a:pt x="2386382" y="1448631"/>
                    <a:pt x="2396472" y="1450709"/>
                    <a:pt x="2406562" y="1452044"/>
                  </a:cubicBezTo>
                  <a:cubicBezTo>
                    <a:pt x="2454670" y="1458455"/>
                    <a:pt x="2501872" y="1470400"/>
                    <a:pt x="2547235" y="1487657"/>
                  </a:cubicBezTo>
                  <a:cubicBezTo>
                    <a:pt x="2649830" y="1527173"/>
                    <a:pt x="2739754" y="1593859"/>
                    <a:pt x="2807359" y="1680562"/>
                  </a:cubicBezTo>
                  <a:cubicBezTo>
                    <a:pt x="2811959" y="1686349"/>
                    <a:pt x="2817450" y="1691395"/>
                    <a:pt x="2825611" y="1700001"/>
                  </a:cubicBezTo>
                  <a:cubicBezTo>
                    <a:pt x="2827629" y="1692389"/>
                    <a:pt x="2829113" y="1684658"/>
                    <a:pt x="2830063" y="1676852"/>
                  </a:cubicBezTo>
                  <a:lnTo>
                    <a:pt x="2830360" y="1676852"/>
                  </a:lnTo>
                  <a:cubicBezTo>
                    <a:pt x="2831517" y="1640052"/>
                    <a:pt x="2816693" y="1604557"/>
                    <a:pt x="2789701" y="1579510"/>
                  </a:cubicBezTo>
                  <a:cubicBezTo>
                    <a:pt x="2732616" y="1523300"/>
                    <a:pt x="2660974" y="1484140"/>
                    <a:pt x="2582848" y="1466438"/>
                  </a:cubicBezTo>
                  <a:cubicBezTo>
                    <a:pt x="2543629" y="1458380"/>
                    <a:pt x="2503994" y="1452489"/>
                    <a:pt x="2464137" y="1448780"/>
                  </a:cubicBezTo>
                  <a:cubicBezTo>
                    <a:pt x="2435201" y="1445070"/>
                    <a:pt x="2406562" y="1446109"/>
                    <a:pt x="2376885" y="1445070"/>
                  </a:cubicBezTo>
                  <a:close/>
                  <a:moveTo>
                    <a:pt x="2543970" y="1411682"/>
                  </a:moveTo>
                  <a:lnTo>
                    <a:pt x="2410420" y="1430973"/>
                  </a:lnTo>
                  <a:cubicBezTo>
                    <a:pt x="2410420" y="1432605"/>
                    <a:pt x="2410420" y="1434237"/>
                    <a:pt x="2410420" y="1436018"/>
                  </a:cubicBezTo>
                  <a:cubicBezTo>
                    <a:pt x="2468989" y="1436122"/>
                    <a:pt x="2527395" y="1442428"/>
                    <a:pt x="2584628" y="1454864"/>
                  </a:cubicBezTo>
                  <a:cubicBezTo>
                    <a:pt x="2643509" y="1468975"/>
                    <a:pt x="2698991" y="1494646"/>
                    <a:pt x="2747856" y="1530393"/>
                  </a:cubicBezTo>
                  <a:cubicBezTo>
                    <a:pt x="2747396" y="1527514"/>
                    <a:pt x="2746698" y="1524695"/>
                    <a:pt x="2745778" y="1521935"/>
                  </a:cubicBezTo>
                  <a:cubicBezTo>
                    <a:pt x="2712955" y="1472314"/>
                    <a:pt x="2663660" y="1435899"/>
                    <a:pt x="2606590" y="1419102"/>
                  </a:cubicBezTo>
                  <a:cubicBezTo>
                    <a:pt x="2586498" y="1412128"/>
                    <a:pt x="2565130" y="1409605"/>
                    <a:pt x="2543970" y="1411682"/>
                  </a:cubicBezTo>
                  <a:close/>
                  <a:moveTo>
                    <a:pt x="2450337" y="1074990"/>
                  </a:moveTo>
                  <a:cubicBezTo>
                    <a:pt x="2395834" y="1116420"/>
                    <a:pt x="2334594" y="1148145"/>
                    <a:pt x="2269303" y="1168771"/>
                  </a:cubicBezTo>
                  <a:cubicBezTo>
                    <a:pt x="2331730" y="1141705"/>
                    <a:pt x="2392213" y="1110366"/>
                    <a:pt x="2450337" y="1074990"/>
                  </a:cubicBezTo>
                  <a:close/>
                  <a:moveTo>
                    <a:pt x="2775752" y="939066"/>
                  </a:moveTo>
                  <a:cubicBezTo>
                    <a:pt x="2711070" y="1011301"/>
                    <a:pt x="2634160" y="1071576"/>
                    <a:pt x="2548570" y="1117132"/>
                  </a:cubicBezTo>
                  <a:cubicBezTo>
                    <a:pt x="2630020" y="1065478"/>
                    <a:pt x="2706129" y="1005826"/>
                    <a:pt x="2775752" y="939066"/>
                  </a:cubicBezTo>
                  <a:close/>
                  <a:moveTo>
                    <a:pt x="1916138" y="935060"/>
                  </a:moveTo>
                  <a:cubicBezTo>
                    <a:pt x="1914506" y="945447"/>
                    <a:pt x="1913319" y="955834"/>
                    <a:pt x="1910796" y="965776"/>
                  </a:cubicBezTo>
                  <a:cubicBezTo>
                    <a:pt x="1904267" y="990854"/>
                    <a:pt x="1897590" y="1015634"/>
                    <a:pt x="1888835" y="1040118"/>
                  </a:cubicBezTo>
                  <a:cubicBezTo>
                    <a:pt x="1893895" y="1004179"/>
                    <a:pt x="1903065" y="968922"/>
                    <a:pt x="1916138" y="935060"/>
                  </a:cubicBezTo>
                  <a:close/>
                  <a:moveTo>
                    <a:pt x="2676481" y="931350"/>
                  </a:moveTo>
                  <a:cubicBezTo>
                    <a:pt x="2531950" y="1084041"/>
                    <a:pt x="2355516" y="1186132"/>
                    <a:pt x="2158902" y="1255875"/>
                  </a:cubicBezTo>
                  <a:cubicBezTo>
                    <a:pt x="2350160" y="1180924"/>
                    <a:pt x="2525703" y="1070850"/>
                    <a:pt x="2676481" y="931350"/>
                  </a:cubicBezTo>
                  <a:close/>
                  <a:moveTo>
                    <a:pt x="1917028" y="930608"/>
                  </a:moveTo>
                  <a:lnTo>
                    <a:pt x="1917028" y="932685"/>
                  </a:lnTo>
                  <a:lnTo>
                    <a:pt x="1916138" y="935060"/>
                  </a:lnTo>
                  <a:lnTo>
                    <a:pt x="1916138" y="932240"/>
                  </a:lnTo>
                  <a:close/>
                  <a:moveTo>
                    <a:pt x="2442769" y="851665"/>
                  </a:moveTo>
                  <a:lnTo>
                    <a:pt x="2442662" y="851949"/>
                  </a:lnTo>
                  <a:lnTo>
                    <a:pt x="2371828" y="901647"/>
                  </a:lnTo>
                  <a:cubicBezTo>
                    <a:pt x="2346732" y="916195"/>
                    <a:pt x="2320379" y="928574"/>
                    <a:pt x="2293045" y="938620"/>
                  </a:cubicBezTo>
                  <a:cubicBezTo>
                    <a:pt x="2275535" y="945595"/>
                    <a:pt x="2257729" y="951530"/>
                    <a:pt x="2240219" y="958504"/>
                  </a:cubicBezTo>
                  <a:cubicBezTo>
                    <a:pt x="2204784" y="971340"/>
                    <a:pt x="2171500" y="989503"/>
                    <a:pt x="2141541" y="1012369"/>
                  </a:cubicBezTo>
                  <a:cubicBezTo>
                    <a:pt x="2098107" y="1047730"/>
                    <a:pt x="2062687" y="1091950"/>
                    <a:pt x="2037669" y="1142061"/>
                  </a:cubicBezTo>
                  <a:cubicBezTo>
                    <a:pt x="2014669" y="1187468"/>
                    <a:pt x="1994636" y="1234358"/>
                    <a:pt x="1972230" y="1282584"/>
                  </a:cubicBezTo>
                  <a:cubicBezTo>
                    <a:pt x="2004727" y="1258100"/>
                    <a:pt x="2035740" y="1234655"/>
                    <a:pt x="2066901" y="1211507"/>
                  </a:cubicBezTo>
                  <a:cubicBezTo>
                    <a:pt x="2137683" y="1158532"/>
                    <a:pt x="2212322" y="1110602"/>
                    <a:pt x="2278651" y="1051247"/>
                  </a:cubicBezTo>
                  <a:cubicBezTo>
                    <a:pt x="2314087" y="1019002"/>
                    <a:pt x="2347771" y="984873"/>
                    <a:pt x="2379556" y="949008"/>
                  </a:cubicBezTo>
                  <a:cubicBezTo>
                    <a:pt x="2402467" y="923959"/>
                    <a:pt x="2421921" y="895959"/>
                    <a:pt x="2437427" y="865761"/>
                  </a:cubicBezTo>
                  <a:lnTo>
                    <a:pt x="2442662" y="851949"/>
                  </a:lnTo>
                  <a:lnTo>
                    <a:pt x="2443066" y="851665"/>
                  </a:lnTo>
                  <a:close/>
                  <a:moveTo>
                    <a:pt x="849895" y="753618"/>
                  </a:moveTo>
                  <a:cubicBezTo>
                    <a:pt x="853270" y="755584"/>
                    <a:pt x="855533" y="759294"/>
                    <a:pt x="857536" y="763077"/>
                  </a:cubicBezTo>
                  <a:cubicBezTo>
                    <a:pt x="868369" y="782368"/>
                    <a:pt x="879646" y="801807"/>
                    <a:pt x="888549" y="822433"/>
                  </a:cubicBezTo>
                  <a:cubicBezTo>
                    <a:pt x="929202" y="911510"/>
                    <a:pt x="977406" y="996952"/>
                    <a:pt x="1032634" y="1077809"/>
                  </a:cubicBezTo>
                  <a:cubicBezTo>
                    <a:pt x="1062312" y="1122326"/>
                    <a:pt x="1094512" y="1165655"/>
                    <a:pt x="1123300" y="1211359"/>
                  </a:cubicBezTo>
                  <a:cubicBezTo>
                    <a:pt x="1181808" y="1304472"/>
                    <a:pt x="1219611" y="1409071"/>
                    <a:pt x="1234146" y="1518078"/>
                  </a:cubicBezTo>
                  <a:cubicBezTo>
                    <a:pt x="1239679" y="1557133"/>
                    <a:pt x="1242999" y="1596471"/>
                    <a:pt x="1244088" y="1635898"/>
                  </a:cubicBezTo>
                  <a:cubicBezTo>
                    <a:pt x="1243505" y="1664388"/>
                    <a:pt x="1241375" y="1692820"/>
                    <a:pt x="1237707" y="1721073"/>
                  </a:cubicBezTo>
                  <a:lnTo>
                    <a:pt x="1231772" y="1721073"/>
                  </a:lnTo>
                  <a:cubicBezTo>
                    <a:pt x="1229816" y="1712555"/>
                    <a:pt x="1228869" y="1703845"/>
                    <a:pt x="1228952" y="1695105"/>
                  </a:cubicBezTo>
                  <a:cubicBezTo>
                    <a:pt x="1236206" y="1627321"/>
                    <a:pt x="1232802" y="1558840"/>
                    <a:pt x="1218862" y="1492110"/>
                  </a:cubicBezTo>
                  <a:cubicBezTo>
                    <a:pt x="1209604" y="1440648"/>
                    <a:pt x="1195391" y="1390211"/>
                    <a:pt x="1176423" y="1341495"/>
                  </a:cubicBezTo>
                  <a:cubicBezTo>
                    <a:pt x="1167965" y="1320721"/>
                    <a:pt x="1158765" y="1300095"/>
                    <a:pt x="1148526" y="1280063"/>
                  </a:cubicBezTo>
                  <a:cubicBezTo>
                    <a:pt x="1119080" y="1224135"/>
                    <a:pt x="1086071" y="1170166"/>
                    <a:pt x="1049699" y="1118467"/>
                  </a:cubicBezTo>
                  <a:cubicBezTo>
                    <a:pt x="1025363" y="1083003"/>
                    <a:pt x="1001028" y="1047538"/>
                    <a:pt x="977582" y="1011480"/>
                  </a:cubicBezTo>
                  <a:cubicBezTo>
                    <a:pt x="938872" y="951931"/>
                    <a:pt x="905028" y="889356"/>
                    <a:pt x="876382" y="824362"/>
                  </a:cubicBezTo>
                  <a:cubicBezTo>
                    <a:pt x="871188" y="812788"/>
                    <a:pt x="864510" y="801955"/>
                    <a:pt x="858575" y="790826"/>
                  </a:cubicBezTo>
                  <a:lnTo>
                    <a:pt x="855162" y="792013"/>
                  </a:lnTo>
                  <a:cubicBezTo>
                    <a:pt x="859168" y="809078"/>
                    <a:pt x="862878" y="826291"/>
                    <a:pt x="867181" y="843207"/>
                  </a:cubicBezTo>
                  <a:cubicBezTo>
                    <a:pt x="900223" y="972290"/>
                    <a:pt x="948857" y="1096862"/>
                    <a:pt x="1012009" y="1214178"/>
                  </a:cubicBezTo>
                  <a:cubicBezTo>
                    <a:pt x="1016905" y="1223230"/>
                    <a:pt x="1018538" y="1231391"/>
                    <a:pt x="1025363" y="1242075"/>
                  </a:cubicBezTo>
                  <a:cubicBezTo>
                    <a:pt x="1032189" y="1252759"/>
                    <a:pt x="1040202" y="1262404"/>
                    <a:pt x="1047028" y="1273088"/>
                  </a:cubicBezTo>
                  <a:cubicBezTo>
                    <a:pt x="1094817" y="1346362"/>
                    <a:pt x="1131331" y="1426388"/>
                    <a:pt x="1155352" y="1510510"/>
                  </a:cubicBezTo>
                  <a:cubicBezTo>
                    <a:pt x="1158765" y="1522826"/>
                    <a:pt x="1161436" y="1535290"/>
                    <a:pt x="1163958" y="1547755"/>
                  </a:cubicBezTo>
                  <a:cubicBezTo>
                    <a:pt x="1165371" y="1553453"/>
                    <a:pt x="1165061" y="1559448"/>
                    <a:pt x="1163068" y="1564968"/>
                  </a:cubicBezTo>
                  <a:cubicBezTo>
                    <a:pt x="1159744" y="1558424"/>
                    <a:pt x="1156965" y="1551628"/>
                    <a:pt x="1154758" y="1544639"/>
                  </a:cubicBezTo>
                  <a:cubicBezTo>
                    <a:pt x="1133283" y="1457134"/>
                    <a:pt x="1097752" y="1373696"/>
                    <a:pt x="1049551" y="1297572"/>
                  </a:cubicBezTo>
                  <a:cubicBezTo>
                    <a:pt x="1040796" y="1283179"/>
                    <a:pt x="1028776" y="1270714"/>
                    <a:pt x="1020912" y="1255875"/>
                  </a:cubicBezTo>
                  <a:cubicBezTo>
                    <a:pt x="950279" y="1122326"/>
                    <a:pt x="888549" y="983880"/>
                    <a:pt x="854568" y="835491"/>
                  </a:cubicBezTo>
                  <a:cubicBezTo>
                    <a:pt x="853381" y="830149"/>
                    <a:pt x="851897" y="824956"/>
                    <a:pt x="850414" y="819614"/>
                  </a:cubicBezTo>
                  <a:cubicBezTo>
                    <a:pt x="850265" y="819168"/>
                    <a:pt x="849523" y="818872"/>
                    <a:pt x="847891" y="817388"/>
                  </a:cubicBezTo>
                  <a:cubicBezTo>
                    <a:pt x="845984" y="838459"/>
                    <a:pt x="847487" y="859708"/>
                    <a:pt x="852343" y="880304"/>
                  </a:cubicBezTo>
                  <a:cubicBezTo>
                    <a:pt x="870446" y="994564"/>
                    <a:pt x="903685" y="1105113"/>
                    <a:pt x="934847" y="1216107"/>
                  </a:cubicBezTo>
                  <a:cubicBezTo>
                    <a:pt x="961313" y="1305912"/>
                    <a:pt x="994242" y="1393698"/>
                    <a:pt x="1033376" y="1478754"/>
                  </a:cubicBezTo>
                  <a:cubicBezTo>
                    <a:pt x="1037531" y="1486768"/>
                    <a:pt x="1042725" y="1494038"/>
                    <a:pt x="1048215" y="1503832"/>
                  </a:cubicBezTo>
                  <a:lnTo>
                    <a:pt x="1032189" y="1502794"/>
                  </a:lnTo>
                  <a:cubicBezTo>
                    <a:pt x="996689" y="1427130"/>
                    <a:pt x="965817" y="1349375"/>
                    <a:pt x="939743" y="1269972"/>
                  </a:cubicBezTo>
                  <a:cubicBezTo>
                    <a:pt x="906504" y="1158384"/>
                    <a:pt x="874452" y="1046351"/>
                    <a:pt x="850710" y="932092"/>
                  </a:cubicBezTo>
                  <a:cubicBezTo>
                    <a:pt x="839765" y="879666"/>
                    <a:pt x="834196" y="826276"/>
                    <a:pt x="834091" y="772723"/>
                  </a:cubicBezTo>
                  <a:cubicBezTo>
                    <a:pt x="834091" y="766342"/>
                    <a:pt x="835575" y="759961"/>
                    <a:pt x="835575" y="754619"/>
                  </a:cubicBezTo>
                  <a:cubicBezTo>
                    <a:pt x="842030" y="751429"/>
                    <a:pt x="846519" y="751652"/>
                    <a:pt x="849895" y="753618"/>
                  </a:cubicBezTo>
                  <a:close/>
                  <a:moveTo>
                    <a:pt x="2061856" y="624186"/>
                  </a:moveTo>
                  <a:cubicBezTo>
                    <a:pt x="2051617" y="642438"/>
                    <a:pt x="2041378" y="660689"/>
                    <a:pt x="2031139" y="679090"/>
                  </a:cubicBezTo>
                  <a:cubicBezTo>
                    <a:pt x="1988819" y="755732"/>
                    <a:pt x="1952790" y="835669"/>
                    <a:pt x="1923409" y="918143"/>
                  </a:cubicBezTo>
                  <a:cubicBezTo>
                    <a:pt x="1921703" y="922609"/>
                    <a:pt x="1919729" y="926972"/>
                    <a:pt x="1917474" y="931201"/>
                  </a:cubicBezTo>
                  <a:cubicBezTo>
                    <a:pt x="1918839" y="919360"/>
                    <a:pt x="1921377" y="907667"/>
                    <a:pt x="1925042" y="896330"/>
                  </a:cubicBezTo>
                  <a:cubicBezTo>
                    <a:pt x="1944332" y="849736"/>
                    <a:pt x="1963326" y="803142"/>
                    <a:pt x="1985139" y="757735"/>
                  </a:cubicBezTo>
                  <a:cubicBezTo>
                    <a:pt x="2004578" y="717077"/>
                    <a:pt x="2027578" y="678348"/>
                    <a:pt x="2049095" y="639025"/>
                  </a:cubicBezTo>
                  <a:cubicBezTo>
                    <a:pt x="2052003" y="633059"/>
                    <a:pt x="2056395" y="627955"/>
                    <a:pt x="2061856" y="624186"/>
                  </a:cubicBezTo>
                  <a:close/>
                  <a:moveTo>
                    <a:pt x="2622913" y="587237"/>
                  </a:moveTo>
                  <a:cubicBezTo>
                    <a:pt x="2596039" y="585842"/>
                    <a:pt x="2569463" y="593291"/>
                    <a:pt x="2547235" y="608456"/>
                  </a:cubicBezTo>
                  <a:cubicBezTo>
                    <a:pt x="2534028" y="617063"/>
                    <a:pt x="2522751" y="628340"/>
                    <a:pt x="2510286" y="638134"/>
                  </a:cubicBezTo>
                  <a:cubicBezTo>
                    <a:pt x="2495254" y="648922"/>
                    <a:pt x="2487419" y="667144"/>
                    <a:pt x="2489957" y="685470"/>
                  </a:cubicBezTo>
                  <a:cubicBezTo>
                    <a:pt x="2493132" y="749499"/>
                    <a:pt x="2479199" y="813217"/>
                    <a:pt x="2449595" y="870065"/>
                  </a:cubicBezTo>
                  <a:cubicBezTo>
                    <a:pt x="2431714" y="905604"/>
                    <a:pt x="2408833" y="938383"/>
                    <a:pt x="2381633" y="967408"/>
                  </a:cubicBezTo>
                  <a:cubicBezTo>
                    <a:pt x="2331226" y="1024136"/>
                    <a:pt x="2275075" y="1075509"/>
                    <a:pt x="2214103" y="1120693"/>
                  </a:cubicBezTo>
                  <a:cubicBezTo>
                    <a:pt x="2154747" y="1164467"/>
                    <a:pt x="2095392" y="1206164"/>
                    <a:pt x="2036037" y="1250681"/>
                  </a:cubicBezTo>
                  <a:cubicBezTo>
                    <a:pt x="2008882" y="1271010"/>
                    <a:pt x="1983656" y="1294159"/>
                    <a:pt x="1958281" y="1316714"/>
                  </a:cubicBezTo>
                  <a:cubicBezTo>
                    <a:pt x="1945639" y="1326789"/>
                    <a:pt x="1936498" y="1340604"/>
                    <a:pt x="1932165" y="1356185"/>
                  </a:cubicBezTo>
                  <a:cubicBezTo>
                    <a:pt x="1933856" y="1363560"/>
                    <a:pt x="1937433" y="1370356"/>
                    <a:pt x="1942552" y="1375921"/>
                  </a:cubicBezTo>
                  <a:cubicBezTo>
                    <a:pt x="1958726" y="1377553"/>
                    <a:pt x="1974901" y="1380076"/>
                    <a:pt x="1991223" y="1380076"/>
                  </a:cubicBezTo>
                  <a:cubicBezTo>
                    <a:pt x="2016583" y="1381485"/>
                    <a:pt x="2041987" y="1381485"/>
                    <a:pt x="2067347" y="1380076"/>
                  </a:cubicBezTo>
                  <a:cubicBezTo>
                    <a:pt x="2179676" y="1370282"/>
                    <a:pt x="2281768" y="1326508"/>
                    <a:pt x="2383859" y="1282881"/>
                  </a:cubicBezTo>
                  <a:cubicBezTo>
                    <a:pt x="2390536" y="1279914"/>
                    <a:pt x="2397362" y="1277391"/>
                    <a:pt x="2404040" y="1274720"/>
                  </a:cubicBezTo>
                  <a:cubicBezTo>
                    <a:pt x="2410643" y="1271604"/>
                    <a:pt x="2417810" y="1269838"/>
                    <a:pt x="2425111" y="1269527"/>
                  </a:cubicBezTo>
                  <a:cubicBezTo>
                    <a:pt x="2413092" y="1275165"/>
                    <a:pt x="2401072" y="1280804"/>
                    <a:pt x="2389052" y="1286739"/>
                  </a:cubicBezTo>
                  <a:cubicBezTo>
                    <a:pt x="2329860" y="1316120"/>
                    <a:pt x="2268606" y="1341168"/>
                    <a:pt x="2205793" y="1361676"/>
                  </a:cubicBezTo>
                  <a:cubicBezTo>
                    <a:pt x="2148456" y="1381233"/>
                    <a:pt x="2088299" y="1391264"/>
                    <a:pt x="2027727" y="1391353"/>
                  </a:cubicBezTo>
                  <a:cubicBezTo>
                    <a:pt x="2002486" y="1391235"/>
                    <a:pt x="1977319" y="1388504"/>
                    <a:pt x="1952642" y="1383192"/>
                  </a:cubicBezTo>
                  <a:cubicBezTo>
                    <a:pt x="1953770" y="1384023"/>
                    <a:pt x="1954957" y="1384765"/>
                    <a:pt x="1956204" y="1385418"/>
                  </a:cubicBezTo>
                  <a:cubicBezTo>
                    <a:pt x="1966264" y="1391012"/>
                    <a:pt x="1976681" y="1395968"/>
                    <a:pt x="1987365" y="1400257"/>
                  </a:cubicBezTo>
                  <a:cubicBezTo>
                    <a:pt x="2080998" y="1412721"/>
                    <a:pt x="2170031" y="1387940"/>
                    <a:pt x="2259064" y="1362863"/>
                  </a:cubicBezTo>
                  <a:cubicBezTo>
                    <a:pt x="2243335" y="1368501"/>
                    <a:pt x="2228496" y="1374882"/>
                    <a:pt x="2213658" y="1379779"/>
                  </a:cubicBezTo>
                  <a:cubicBezTo>
                    <a:pt x="2171322" y="1394529"/>
                    <a:pt x="2127474" y="1404486"/>
                    <a:pt x="2082927" y="1409457"/>
                  </a:cubicBezTo>
                  <a:cubicBezTo>
                    <a:pt x="2060387" y="1411653"/>
                    <a:pt x="2037713" y="1412009"/>
                    <a:pt x="2015114" y="1410496"/>
                  </a:cubicBezTo>
                  <a:cubicBezTo>
                    <a:pt x="2047937" y="1421105"/>
                    <a:pt x="2081740" y="1428361"/>
                    <a:pt x="2116018" y="1432160"/>
                  </a:cubicBezTo>
                  <a:cubicBezTo>
                    <a:pt x="2169720" y="1423480"/>
                    <a:pt x="2222724" y="1410985"/>
                    <a:pt x="2274645" y="1394766"/>
                  </a:cubicBezTo>
                  <a:cubicBezTo>
                    <a:pt x="2407957" y="1352550"/>
                    <a:pt x="2534429" y="1291176"/>
                    <a:pt x="2650068" y="1212545"/>
                  </a:cubicBezTo>
                  <a:cubicBezTo>
                    <a:pt x="2699184" y="1179900"/>
                    <a:pt x="2747262" y="1145770"/>
                    <a:pt x="2795785" y="1112531"/>
                  </a:cubicBezTo>
                  <a:cubicBezTo>
                    <a:pt x="2797462" y="1111478"/>
                    <a:pt x="2799599" y="1111478"/>
                    <a:pt x="2801275" y="1112531"/>
                  </a:cubicBezTo>
                  <a:cubicBezTo>
                    <a:pt x="2794450" y="1118170"/>
                    <a:pt x="2787772" y="1123957"/>
                    <a:pt x="2780798" y="1129448"/>
                  </a:cubicBezTo>
                  <a:cubicBezTo>
                    <a:pt x="2671376" y="1215557"/>
                    <a:pt x="2552488" y="1288891"/>
                    <a:pt x="2426446" y="1348024"/>
                  </a:cubicBezTo>
                  <a:cubicBezTo>
                    <a:pt x="2344373" y="1386145"/>
                    <a:pt x="2257966" y="1414145"/>
                    <a:pt x="2169141" y="1431418"/>
                  </a:cubicBezTo>
                  <a:cubicBezTo>
                    <a:pt x="2160831" y="1432902"/>
                    <a:pt x="2152521" y="1433941"/>
                    <a:pt x="2144063" y="1434980"/>
                  </a:cubicBezTo>
                  <a:cubicBezTo>
                    <a:pt x="2154599" y="1436018"/>
                    <a:pt x="2164986" y="1436018"/>
                    <a:pt x="2175670" y="1436018"/>
                  </a:cubicBezTo>
                  <a:cubicBezTo>
                    <a:pt x="2215586" y="1436166"/>
                    <a:pt x="2255800" y="1433496"/>
                    <a:pt x="2295716" y="1430082"/>
                  </a:cubicBezTo>
                  <a:cubicBezTo>
                    <a:pt x="2342162" y="1425928"/>
                    <a:pt x="2388607" y="1420141"/>
                    <a:pt x="2434905" y="1414353"/>
                  </a:cubicBezTo>
                  <a:cubicBezTo>
                    <a:pt x="2504647" y="1405450"/>
                    <a:pt x="2574241" y="1394618"/>
                    <a:pt x="2644132" y="1387050"/>
                  </a:cubicBezTo>
                  <a:cubicBezTo>
                    <a:pt x="2705743" y="1379898"/>
                    <a:pt x="2767769" y="1377123"/>
                    <a:pt x="2829766" y="1378740"/>
                  </a:cubicBezTo>
                  <a:cubicBezTo>
                    <a:pt x="2874728" y="1380076"/>
                    <a:pt x="2919986" y="1382153"/>
                    <a:pt x="2964503" y="1382153"/>
                  </a:cubicBezTo>
                  <a:cubicBezTo>
                    <a:pt x="2980247" y="1381812"/>
                    <a:pt x="2995812" y="1378755"/>
                    <a:pt x="3010503" y="1373101"/>
                  </a:cubicBezTo>
                  <a:cubicBezTo>
                    <a:pt x="3012892" y="1372360"/>
                    <a:pt x="3015237" y="1371469"/>
                    <a:pt x="3017507" y="1370431"/>
                  </a:cubicBezTo>
                  <a:cubicBezTo>
                    <a:pt x="3047333" y="1356808"/>
                    <a:pt x="3060465" y="1321611"/>
                    <a:pt x="3046858" y="1291785"/>
                  </a:cubicBezTo>
                  <a:cubicBezTo>
                    <a:pt x="3038712" y="1274141"/>
                    <a:pt x="3028755" y="1257388"/>
                    <a:pt x="3017180" y="1241778"/>
                  </a:cubicBezTo>
                  <a:cubicBezTo>
                    <a:pt x="3002891" y="1221553"/>
                    <a:pt x="2990708" y="1199932"/>
                    <a:pt x="2980825" y="1177229"/>
                  </a:cubicBezTo>
                  <a:cubicBezTo>
                    <a:pt x="2959101" y="1196579"/>
                    <a:pt x="2933935" y="1211670"/>
                    <a:pt x="2906631" y="1221746"/>
                  </a:cubicBezTo>
                  <a:lnTo>
                    <a:pt x="2978154" y="1172629"/>
                  </a:lnTo>
                  <a:cubicBezTo>
                    <a:pt x="2976967" y="1169661"/>
                    <a:pt x="2975335" y="1166545"/>
                    <a:pt x="2974445" y="1163726"/>
                  </a:cubicBezTo>
                  <a:cubicBezTo>
                    <a:pt x="2973554" y="1160906"/>
                    <a:pt x="2972812" y="1157938"/>
                    <a:pt x="2971774" y="1155119"/>
                  </a:cubicBezTo>
                  <a:cubicBezTo>
                    <a:pt x="2970631" y="1156811"/>
                    <a:pt x="2969221" y="1158309"/>
                    <a:pt x="2967619" y="1159571"/>
                  </a:cubicBezTo>
                  <a:cubicBezTo>
                    <a:pt x="2952187" y="1171442"/>
                    <a:pt x="2936146" y="1182482"/>
                    <a:pt x="2919541" y="1192661"/>
                  </a:cubicBezTo>
                  <a:cubicBezTo>
                    <a:pt x="2846994" y="1234537"/>
                    <a:pt x="2771108" y="1270328"/>
                    <a:pt x="2692655" y="1299649"/>
                  </a:cubicBezTo>
                  <a:cubicBezTo>
                    <a:pt x="2689984" y="1300540"/>
                    <a:pt x="2687165" y="1300985"/>
                    <a:pt x="2684345" y="1301727"/>
                  </a:cubicBezTo>
                  <a:cubicBezTo>
                    <a:pt x="2779611" y="1250384"/>
                    <a:pt x="2880515" y="1210616"/>
                    <a:pt x="2969548" y="1147699"/>
                  </a:cubicBezTo>
                  <a:cubicBezTo>
                    <a:pt x="2959057" y="1111730"/>
                    <a:pt x="2951563" y="1074945"/>
                    <a:pt x="2947141" y="1037744"/>
                  </a:cubicBezTo>
                  <a:cubicBezTo>
                    <a:pt x="2942274" y="996818"/>
                    <a:pt x="2939692" y="955655"/>
                    <a:pt x="2939425" y="914433"/>
                  </a:cubicBezTo>
                  <a:cubicBezTo>
                    <a:pt x="2925922" y="930756"/>
                    <a:pt x="2913012" y="947524"/>
                    <a:pt x="2898173" y="963104"/>
                  </a:cubicBezTo>
                  <a:cubicBezTo>
                    <a:pt x="2876063" y="986550"/>
                    <a:pt x="2853805" y="1009105"/>
                    <a:pt x="2831547" y="1031957"/>
                  </a:cubicBezTo>
                  <a:lnTo>
                    <a:pt x="2827243" y="1028395"/>
                  </a:lnTo>
                  <a:lnTo>
                    <a:pt x="2939277" y="899149"/>
                  </a:lnTo>
                  <a:cubicBezTo>
                    <a:pt x="2939277" y="896181"/>
                    <a:pt x="2939277" y="893362"/>
                    <a:pt x="2939277" y="890543"/>
                  </a:cubicBezTo>
                  <a:cubicBezTo>
                    <a:pt x="2939499" y="851071"/>
                    <a:pt x="2932866" y="811852"/>
                    <a:pt x="2919689" y="774651"/>
                  </a:cubicBezTo>
                  <a:cubicBezTo>
                    <a:pt x="2913739" y="782738"/>
                    <a:pt x="2906869" y="790113"/>
                    <a:pt x="2899212" y="796613"/>
                  </a:cubicBezTo>
                  <a:cubicBezTo>
                    <a:pt x="2889270" y="806258"/>
                    <a:pt x="2878437" y="815013"/>
                    <a:pt x="2868050" y="824213"/>
                  </a:cubicBezTo>
                  <a:cubicBezTo>
                    <a:pt x="2867338" y="823204"/>
                    <a:pt x="2866551" y="822269"/>
                    <a:pt x="2865676" y="821394"/>
                  </a:cubicBezTo>
                  <a:cubicBezTo>
                    <a:pt x="2881999" y="803587"/>
                    <a:pt x="2898321" y="785484"/>
                    <a:pt x="2916128" y="765896"/>
                  </a:cubicBezTo>
                  <a:cubicBezTo>
                    <a:pt x="2915386" y="764264"/>
                    <a:pt x="2914793" y="762483"/>
                    <a:pt x="2914051" y="760851"/>
                  </a:cubicBezTo>
                  <a:cubicBezTo>
                    <a:pt x="2893632" y="708025"/>
                    <a:pt x="2851045" y="666847"/>
                    <a:pt x="2797566" y="648224"/>
                  </a:cubicBezTo>
                  <a:lnTo>
                    <a:pt x="2678855" y="723902"/>
                  </a:lnTo>
                  <a:cubicBezTo>
                    <a:pt x="2704971" y="693038"/>
                    <a:pt x="2763585" y="653863"/>
                    <a:pt x="2791630" y="646444"/>
                  </a:cubicBezTo>
                  <a:cubicBezTo>
                    <a:pt x="2785250" y="644366"/>
                    <a:pt x="2777682" y="642289"/>
                    <a:pt x="2770411" y="640805"/>
                  </a:cubicBezTo>
                  <a:lnTo>
                    <a:pt x="2760469" y="638282"/>
                  </a:lnTo>
                  <a:cubicBezTo>
                    <a:pt x="2759697" y="638891"/>
                    <a:pt x="2758851" y="639380"/>
                    <a:pt x="2757946" y="639766"/>
                  </a:cubicBezTo>
                  <a:cubicBezTo>
                    <a:pt x="2706159" y="663360"/>
                    <a:pt x="2664758" y="701051"/>
                    <a:pt x="2622616" y="737554"/>
                  </a:cubicBezTo>
                  <a:cubicBezTo>
                    <a:pt x="2596796" y="760109"/>
                    <a:pt x="2573351" y="785484"/>
                    <a:pt x="2546789" y="808187"/>
                  </a:cubicBezTo>
                  <a:cubicBezTo>
                    <a:pt x="2549757" y="804329"/>
                    <a:pt x="2552428" y="800471"/>
                    <a:pt x="2555396" y="796910"/>
                  </a:cubicBezTo>
                  <a:cubicBezTo>
                    <a:pt x="2598354" y="742629"/>
                    <a:pt x="2649222" y="695100"/>
                    <a:pt x="2706307" y="655941"/>
                  </a:cubicBezTo>
                  <a:cubicBezTo>
                    <a:pt x="2719039" y="647839"/>
                    <a:pt x="2732334" y="640656"/>
                    <a:pt x="2746075" y="634424"/>
                  </a:cubicBezTo>
                  <a:lnTo>
                    <a:pt x="2746075" y="633979"/>
                  </a:lnTo>
                  <a:cubicBezTo>
                    <a:pt x="2724470" y="627465"/>
                    <a:pt x="2703710" y="618458"/>
                    <a:pt x="2684197" y="607121"/>
                  </a:cubicBezTo>
                  <a:cubicBezTo>
                    <a:pt x="2666183" y="596199"/>
                    <a:pt x="2645853" y="589685"/>
                    <a:pt x="2624842" y="588127"/>
                  </a:cubicBezTo>
                  <a:lnTo>
                    <a:pt x="2622913" y="588127"/>
                  </a:lnTo>
                  <a:close/>
                  <a:moveTo>
                    <a:pt x="2337265" y="538121"/>
                  </a:moveTo>
                  <a:lnTo>
                    <a:pt x="2341123" y="540792"/>
                  </a:lnTo>
                  <a:cubicBezTo>
                    <a:pt x="2316935" y="584269"/>
                    <a:pt x="2292600" y="627599"/>
                    <a:pt x="2268561" y="670928"/>
                  </a:cubicBezTo>
                  <a:cubicBezTo>
                    <a:pt x="2197631" y="798691"/>
                    <a:pt x="2113495" y="917698"/>
                    <a:pt x="2031288" y="1038041"/>
                  </a:cubicBezTo>
                  <a:cubicBezTo>
                    <a:pt x="2001462" y="1081667"/>
                    <a:pt x="1973862" y="1126184"/>
                    <a:pt x="1945371" y="1170700"/>
                  </a:cubicBezTo>
                  <a:cubicBezTo>
                    <a:pt x="1941097" y="1178134"/>
                    <a:pt x="1935800" y="1184931"/>
                    <a:pt x="1929642" y="1190881"/>
                  </a:cubicBezTo>
                  <a:cubicBezTo>
                    <a:pt x="1932313" y="1185391"/>
                    <a:pt x="1934835" y="1179900"/>
                    <a:pt x="1937655" y="1174707"/>
                  </a:cubicBezTo>
                  <a:cubicBezTo>
                    <a:pt x="1978313" y="1100513"/>
                    <a:pt x="2026391" y="1031215"/>
                    <a:pt x="2073430" y="961324"/>
                  </a:cubicBezTo>
                  <a:cubicBezTo>
                    <a:pt x="2115869" y="898259"/>
                    <a:pt x="2159050" y="835788"/>
                    <a:pt x="2199115" y="771387"/>
                  </a:cubicBezTo>
                  <a:cubicBezTo>
                    <a:pt x="2243186" y="700754"/>
                    <a:pt x="2283993" y="628341"/>
                    <a:pt x="2326136" y="556669"/>
                  </a:cubicBezTo>
                  <a:close/>
                  <a:moveTo>
                    <a:pt x="2600951" y="523281"/>
                  </a:moveTo>
                  <a:cubicBezTo>
                    <a:pt x="2590786" y="526932"/>
                    <a:pt x="2580874" y="531235"/>
                    <a:pt x="2571273" y="536191"/>
                  </a:cubicBezTo>
                  <a:cubicBezTo>
                    <a:pt x="2549164" y="549398"/>
                    <a:pt x="2527944" y="564978"/>
                    <a:pt x="2505983" y="579075"/>
                  </a:cubicBezTo>
                  <a:cubicBezTo>
                    <a:pt x="2504202" y="580114"/>
                    <a:pt x="2502273" y="581004"/>
                    <a:pt x="2501679" y="581746"/>
                  </a:cubicBezTo>
                  <a:cubicBezTo>
                    <a:pt x="2500195" y="597772"/>
                    <a:pt x="2498118" y="613947"/>
                    <a:pt x="2495299" y="630714"/>
                  </a:cubicBezTo>
                  <a:cubicBezTo>
                    <a:pt x="2499097" y="628444"/>
                    <a:pt x="2502763" y="625966"/>
                    <a:pt x="2506279" y="623295"/>
                  </a:cubicBezTo>
                  <a:cubicBezTo>
                    <a:pt x="2512957" y="617805"/>
                    <a:pt x="2519486" y="612463"/>
                    <a:pt x="2525718" y="606676"/>
                  </a:cubicBezTo>
                  <a:cubicBezTo>
                    <a:pt x="2532203" y="600992"/>
                    <a:pt x="2539266" y="596021"/>
                    <a:pt x="2546789" y="591837"/>
                  </a:cubicBezTo>
                  <a:cubicBezTo>
                    <a:pt x="2560886" y="575366"/>
                    <a:pt x="2575725" y="559340"/>
                    <a:pt x="2590564" y="542868"/>
                  </a:cubicBezTo>
                  <a:cubicBezTo>
                    <a:pt x="2595164" y="537675"/>
                    <a:pt x="2599170" y="532036"/>
                    <a:pt x="2603474" y="526694"/>
                  </a:cubicBezTo>
                  <a:close/>
                  <a:moveTo>
                    <a:pt x="2662978" y="509184"/>
                  </a:moveTo>
                  <a:cubicBezTo>
                    <a:pt x="2639888" y="505786"/>
                    <a:pt x="2616947" y="516248"/>
                    <a:pt x="2604364" y="535894"/>
                  </a:cubicBezTo>
                  <a:cubicBezTo>
                    <a:pt x="2592048" y="552365"/>
                    <a:pt x="2578841" y="568688"/>
                    <a:pt x="2565486" y="583527"/>
                  </a:cubicBezTo>
                  <a:cubicBezTo>
                    <a:pt x="2579821" y="578526"/>
                    <a:pt x="2594823" y="575722"/>
                    <a:pt x="2610003" y="575217"/>
                  </a:cubicBezTo>
                  <a:cubicBezTo>
                    <a:pt x="2625138" y="551772"/>
                    <a:pt x="2645468" y="532036"/>
                    <a:pt x="2662681" y="509481"/>
                  </a:cubicBezTo>
                  <a:close/>
                  <a:moveTo>
                    <a:pt x="2712539" y="497165"/>
                  </a:moveTo>
                  <a:cubicBezTo>
                    <a:pt x="2696543" y="495948"/>
                    <a:pt x="2681111" y="503427"/>
                    <a:pt x="2672178" y="516752"/>
                  </a:cubicBezTo>
                  <a:cubicBezTo>
                    <a:pt x="2657487" y="535301"/>
                    <a:pt x="2641164" y="553107"/>
                    <a:pt x="2626326" y="571211"/>
                  </a:cubicBezTo>
                  <a:lnTo>
                    <a:pt x="2621726" y="575959"/>
                  </a:lnTo>
                  <a:lnTo>
                    <a:pt x="2631519" y="575959"/>
                  </a:lnTo>
                  <a:cubicBezTo>
                    <a:pt x="2649252" y="557366"/>
                    <a:pt x="2669536" y="541385"/>
                    <a:pt x="2691765" y="528475"/>
                  </a:cubicBezTo>
                  <a:lnTo>
                    <a:pt x="2712539" y="497610"/>
                  </a:lnTo>
                  <a:close/>
                  <a:moveTo>
                    <a:pt x="2884516" y="448560"/>
                  </a:moveTo>
                  <a:cubicBezTo>
                    <a:pt x="2879892" y="447455"/>
                    <a:pt x="2874973" y="447588"/>
                    <a:pt x="2870276" y="449087"/>
                  </a:cubicBezTo>
                  <a:cubicBezTo>
                    <a:pt x="2818221" y="458584"/>
                    <a:pt x="2768689" y="478794"/>
                    <a:pt x="2724855" y="508442"/>
                  </a:cubicBezTo>
                  <a:lnTo>
                    <a:pt x="2724855" y="507997"/>
                  </a:lnTo>
                  <a:cubicBezTo>
                    <a:pt x="2719202" y="512597"/>
                    <a:pt x="2713993" y="517717"/>
                    <a:pt x="2709275" y="523281"/>
                  </a:cubicBezTo>
                  <a:cubicBezTo>
                    <a:pt x="2731236" y="531739"/>
                    <a:pt x="2749339" y="528327"/>
                    <a:pt x="2829766" y="497907"/>
                  </a:cubicBezTo>
                  <a:cubicBezTo>
                    <a:pt x="2855615" y="490131"/>
                    <a:pt x="2878853" y="475471"/>
                    <a:pt x="2896986" y="455468"/>
                  </a:cubicBezTo>
                  <a:cubicBezTo>
                    <a:pt x="2893469" y="452010"/>
                    <a:pt x="2889140" y="449666"/>
                    <a:pt x="2884516" y="448560"/>
                  </a:cubicBezTo>
                  <a:close/>
                  <a:moveTo>
                    <a:pt x="2377478" y="397894"/>
                  </a:moveTo>
                  <a:lnTo>
                    <a:pt x="2381929" y="399674"/>
                  </a:lnTo>
                  <a:cubicBezTo>
                    <a:pt x="2379407" y="405462"/>
                    <a:pt x="2377329" y="411546"/>
                    <a:pt x="2374213" y="417184"/>
                  </a:cubicBezTo>
                  <a:cubicBezTo>
                    <a:pt x="2348497" y="463882"/>
                    <a:pt x="2322722" y="510624"/>
                    <a:pt x="2296903" y="557411"/>
                  </a:cubicBezTo>
                  <a:lnTo>
                    <a:pt x="2242593" y="655793"/>
                  </a:lnTo>
                  <a:lnTo>
                    <a:pt x="2238883" y="653418"/>
                  </a:lnTo>
                  <a:close/>
                  <a:moveTo>
                    <a:pt x="3071046" y="348628"/>
                  </a:moveTo>
                  <a:cubicBezTo>
                    <a:pt x="3048060" y="346358"/>
                    <a:pt x="3024867" y="348940"/>
                    <a:pt x="3002935" y="356196"/>
                  </a:cubicBezTo>
                  <a:cubicBezTo>
                    <a:pt x="2963879" y="365441"/>
                    <a:pt x="2927213" y="382832"/>
                    <a:pt x="2895354" y="407242"/>
                  </a:cubicBezTo>
                  <a:lnTo>
                    <a:pt x="2895354" y="406796"/>
                  </a:lnTo>
                  <a:cubicBezTo>
                    <a:pt x="2888646" y="413444"/>
                    <a:pt x="2882399" y="420522"/>
                    <a:pt x="2876657" y="428016"/>
                  </a:cubicBezTo>
                  <a:lnTo>
                    <a:pt x="2880218" y="431132"/>
                  </a:lnTo>
                  <a:cubicBezTo>
                    <a:pt x="2881939" y="430732"/>
                    <a:pt x="2883587" y="430079"/>
                    <a:pt x="2885115" y="429203"/>
                  </a:cubicBezTo>
                  <a:cubicBezTo>
                    <a:pt x="2917835" y="406885"/>
                    <a:pt x="2956222" y="394317"/>
                    <a:pt x="2995812" y="392996"/>
                  </a:cubicBezTo>
                  <a:cubicBezTo>
                    <a:pt x="3019199" y="390281"/>
                    <a:pt x="3042362" y="385874"/>
                    <a:pt x="3065110" y="379790"/>
                  </a:cubicBezTo>
                  <a:cubicBezTo>
                    <a:pt x="3075987" y="378068"/>
                    <a:pt x="3085009" y="370471"/>
                    <a:pt x="3088555" y="360054"/>
                  </a:cubicBezTo>
                  <a:cubicBezTo>
                    <a:pt x="3085884" y="350854"/>
                    <a:pt x="3078465" y="349518"/>
                    <a:pt x="3071046" y="348628"/>
                  </a:cubicBezTo>
                  <a:close/>
                  <a:moveTo>
                    <a:pt x="3096123" y="106607"/>
                  </a:moveTo>
                  <a:cubicBezTo>
                    <a:pt x="3087665" y="108684"/>
                    <a:pt x="3081878" y="109574"/>
                    <a:pt x="3076387" y="111504"/>
                  </a:cubicBezTo>
                  <a:cubicBezTo>
                    <a:pt x="3047244" y="122469"/>
                    <a:pt x="3020846" y="139683"/>
                    <a:pt x="2999077" y="161956"/>
                  </a:cubicBezTo>
                  <a:cubicBezTo>
                    <a:pt x="2975780" y="185994"/>
                    <a:pt x="2953077" y="210924"/>
                    <a:pt x="2931264" y="236150"/>
                  </a:cubicBezTo>
                  <a:cubicBezTo>
                    <a:pt x="2921069" y="246374"/>
                    <a:pt x="2915713" y="260471"/>
                    <a:pt x="2916573" y="274879"/>
                  </a:cubicBezTo>
                  <a:cubicBezTo>
                    <a:pt x="2926308" y="270695"/>
                    <a:pt x="2935686" y="265724"/>
                    <a:pt x="2944619" y="260040"/>
                  </a:cubicBezTo>
                  <a:cubicBezTo>
                    <a:pt x="2992696" y="222750"/>
                    <a:pt x="3037792" y="181766"/>
                    <a:pt x="3079504" y="137472"/>
                  </a:cubicBezTo>
                  <a:cubicBezTo>
                    <a:pt x="3083955" y="132515"/>
                    <a:pt x="3087932" y="127144"/>
                    <a:pt x="3091375" y="121446"/>
                  </a:cubicBezTo>
                  <a:cubicBezTo>
                    <a:pt x="3093408" y="116653"/>
                    <a:pt x="3094995" y="111682"/>
                    <a:pt x="3096123" y="106607"/>
                  </a:cubicBezTo>
                  <a:close/>
                  <a:moveTo>
                    <a:pt x="2857070" y="72032"/>
                  </a:moveTo>
                  <a:cubicBezTo>
                    <a:pt x="2848062" y="73679"/>
                    <a:pt x="2840005" y="78650"/>
                    <a:pt x="2834514" y="85981"/>
                  </a:cubicBezTo>
                  <a:cubicBezTo>
                    <a:pt x="2820254" y="101769"/>
                    <a:pt x="2811188" y="121550"/>
                    <a:pt x="2808546" y="142665"/>
                  </a:cubicBezTo>
                  <a:cubicBezTo>
                    <a:pt x="2800875" y="185609"/>
                    <a:pt x="2786719" y="227143"/>
                    <a:pt x="2766553" y="265827"/>
                  </a:cubicBezTo>
                  <a:lnTo>
                    <a:pt x="2766553" y="265531"/>
                  </a:lnTo>
                  <a:cubicBezTo>
                    <a:pt x="2764549" y="270472"/>
                    <a:pt x="2763021" y="275591"/>
                    <a:pt x="2761953" y="280815"/>
                  </a:cubicBezTo>
                  <a:cubicBezTo>
                    <a:pt x="2766701" y="278737"/>
                    <a:pt x="2769372" y="278292"/>
                    <a:pt x="2770856" y="276660"/>
                  </a:cubicBezTo>
                  <a:cubicBezTo>
                    <a:pt x="2794019" y="254802"/>
                    <a:pt x="2815773" y="231505"/>
                    <a:pt x="2835998" y="206917"/>
                  </a:cubicBezTo>
                  <a:cubicBezTo>
                    <a:pt x="2848611" y="187656"/>
                    <a:pt x="2858078" y="166526"/>
                    <a:pt x="2864044" y="144297"/>
                  </a:cubicBezTo>
                  <a:cubicBezTo>
                    <a:pt x="2868095" y="128553"/>
                    <a:pt x="2869994" y="112335"/>
                    <a:pt x="2869682" y="96071"/>
                  </a:cubicBezTo>
                  <a:cubicBezTo>
                    <a:pt x="2871166" y="86174"/>
                    <a:pt x="2866062" y="76439"/>
                    <a:pt x="2857070" y="72032"/>
                  </a:cubicBezTo>
                  <a:close/>
                  <a:moveTo>
                    <a:pt x="1865687" y="69807"/>
                  </a:moveTo>
                  <a:cubicBezTo>
                    <a:pt x="1867378" y="79214"/>
                    <a:pt x="1868432" y="88741"/>
                    <a:pt x="1868803" y="98297"/>
                  </a:cubicBezTo>
                  <a:cubicBezTo>
                    <a:pt x="1867764" y="139549"/>
                    <a:pt x="1866132" y="180801"/>
                    <a:pt x="1864500" y="222053"/>
                  </a:cubicBezTo>
                  <a:cubicBezTo>
                    <a:pt x="1864500" y="224427"/>
                    <a:pt x="1863461" y="226801"/>
                    <a:pt x="1863313" y="230066"/>
                  </a:cubicBezTo>
                  <a:cubicBezTo>
                    <a:pt x="1858965" y="272386"/>
                    <a:pt x="1861873" y="315152"/>
                    <a:pt x="1871919" y="356493"/>
                  </a:cubicBezTo>
                  <a:cubicBezTo>
                    <a:pt x="1882751" y="394332"/>
                    <a:pt x="1895513" y="431726"/>
                    <a:pt x="1907681" y="469268"/>
                  </a:cubicBezTo>
                  <a:cubicBezTo>
                    <a:pt x="1923380" y="514111"/>
                    <a:pt x="1930132" y="561610"/>
                    <a:pt x="1927565" y="609050"/>
                  </a:cubicBezTo>
                  <a:cubicBezTo>
                    <a:pt x="1926971" y="618102"/>
                    <a:pt x="1925339" y="627153"/>
                    <a:pt x="1925339" y="636205"/>
                  </a:cubicBezTo>
                  <a:cubicBezTo>
                    <a:pt x="1933337" y="621158"/>
                    <a:pt x="1939940" y="605414"/>
                    <a:pt x="1945074" y="589166"/>
                  </a:cubicBezTo>
                  <a:cubicBezTo>
                    <a:pt x="1975331" y="506439"/>
                    <a:pt x="1979471" y="416427"/>
                    <a:pt x="1956946" y="331267"/>
                  </a:cubicBezTo>
                  <a:cubicBezTo>
                    <a:pt x="1946989" y="297553"/>
                    <a:pt x="1934435" y="264655"/>
                    <a:pt x="1919403" y="232885"/>
                  </a:cubicBezTo>
                  <a:cubicBezTo>
                    <a:pt x="1903096" y="198251"/>
                    <a:pt x="1891195" y="161703"/>
                    <a:pt x="1883939" y="124116"/>
                  </a:cubicBezTo>
                  <a:cubicBezTo>
                    <a:pt x="1880822" y="105865"/>
                    <a:pt x="1875035" y="87910"/>
                    <a:pt x="1870435" y="69807"/>
                  </a:cubicBezTo>
                  <a:close/>
                  <a:moveTo>
                    <a:pt x="2289365" y="54845"/>
                  </a:moveTo>
                  <a:cubicBezTo>
                    <a:pt x="2275254" y="53235"/>
                    <a:pt x="2260526" y="57008"/>
                    <a:pt x="2248529" y="66542"/>
                  </a:cubicBezTo>
                  <a:cubicBezTo>
                    <a:pt x="2228897" y="78799"/>
                    <a:pt x="2211105" y="93786"/>
                    <a:pt x="2195702" y="111058"/>
                  </a:cubicBezTo>
                  <a:cubicBezTo>
                    <a:pt x="2161395" y="149699"/>
                    <a:pt x="2132578" y="192895"/>
                    <a:pt x="2110083" y="239414"/>
                  </a:cubicBezTo>
                  <a:cubicBezTo>
                    <a:pt x="2102069" y="255885"/>
                    <a:pt x="2094205" y="272208"/>
                    <a:pt x="2087231" y="289125"/>
                  </a:cubicBezTo>
                  <a:cubicBezTo>
                    <a:pt x="2041928" y="397938"/>
                    <a:pt x="1996758" y="506766"/>
                    <a:pt x="1951752" y="615579"/>
                  </a:cubicBezTo>
                  <a:cubicBezTo>
                    <a:pt x="1917771" y="697193"/>
                    <a:pt x="1879784" y="776877"/>
                    <a:pt x="1858416" y="863684"/>
                  </a:cubicBezTo>
                  <a:cubicBezTo>
                    <a:pt x="1835564" y="945194"/>
                    <a:pt x="1822892" y="1029241"/>
                    <a:pt x="1820725" y="1113867"/>
                  </a:cubicBezTo>
                  <a:cubicBezTo>
                    <a:pt x="1820280" y="1152952"/>
                    <a:pt x="1826868" y="1191816"/>
                    <a:pt x="1840164" y="1228571"/>
                  </a:cubicBezTo>
                  <a:cubicBezTo>
                    <a:pt x="1831068" y="1151766"/>
                    <a:pt x="1837686" y="1073921"/>
                    <a:pt x="1859603" y="999756"/>
                  </a:cubicBezTo>
                  <a:cubicBezTo>
                    <a:pt x="1874145" y="948562"/>
                    <a:pt x="1892990" y="898556"/>
                    <a:pt x="1909907" y="847955"/>
                  </a:cubicBezTo>
                  <a:cubicBezTo>
                    <a:pt x="1910945" y="845284"/>
                    <a:pt x="1912578" y="842613"/>
                    <a:pt x="1913913" y="839942"/>
                  </a:cubicBezTo>
                  <a:lnTo>
                    <a:pt x="1916732" y="841278"/>
                  </a:lnTo>
                  <a:cubicBezTo>
                    <a:pt x="1914952" y="848103"/>
                    <a:pt x="1913319" y="855078"/>
                    <a:pt x="1911094" y="861755"/>
                  </a:cubicBezTo>
                  <a:cubicBezTo>
                    <a:pt x="1888271" y="923084"/>
                    <a:pt x="1870020" y="986030"/>
                    <a:pt x="1856487" y="1050060"/>
                  </a:cubicBezTo>
                  <a:cubicBezTo>
                    <a:pt x="1851664" y="1075049"/>
                    <a:pt x="1848548" y="1100334"/>
                    <a:pt x="1847138" y="1125738"/>
                  </a:cubicBezTo>
                  <a:cubicBezTo>
                    <a:pt x="1845654" y="1155416"/>
                    <a:pt x="1846248" y="1185094"/>
                    <a:pt x="1847138" y="1214771"/>
                  </a:cubicBezTo>
                  <a:cubicBezTo>
                    <a:pt x="1847583" y="1228423"/>
                    <a:pt x="1849512" y="1242075"/>
                    <a:pt x="1850699" y="1255875"/>
                  </a:cubicBezTo>
                  <a:cubicBezTo>
                    <a:pt x="1853519" y="1262700"/>
                    <a:pt x="1856635" y="1269527"/>
                    <a:pt x="1860048" y="1276204"/>
                  </a:cubicBezTo>
                  <a:cubicBezTo>
                    <a:pt x="1861829" y="1280062"/>
                    <a:pt x="1862719" y="1284365"/>
                    <a:pt x="1864796" y="1287927"/>
                  </a:cubicBezTo>
                  <a:cubicBezTo>
                    <a:pt x="1874234" y="1305421"/>
                    <a:pt x="1884591" y="1322412"/>
                    <a:pt x="1895810" y="1338824"/>
                  </a:cubicBezTo>
                  <a:lnTo>
                    <a:pt x="1896106" y="1338824"/>
                  </a:lnTo>
                  <a:cubicBezTo>
                    <a:pt x="1904861" y="1350398"/>
                    <a:pt x="1914507" y="1349508"/>
                    <a:pt x="1923558" y="1337933"/>
                  </a:cubicBezTo>
                  <a:cubicBezTo>
                    <a:pt x="1933604" y="1325795"/>
                    <a:pt x="1942300" y="1312604"/>
                    <a:pt x="1949526" y="1298611"/>
                  </a:cubicBezTo>
                  <a:cubicBezTo>
                    <a:pt x="1971681" y="1251319"/>
                    <a:pt x="1993004" y="1203687"/>
                    <a:pt x="2013482" y="1155713"/>
                  </a:cubicBezTo>
                  <a:cubicBezTo>
                    <a:pt x="2030427" y="1117309"/>
                    <a:pt x="2053324" y="1081800"/>
                    <a:pt x="2081295" y="1050505"/>
                  </a:cubicBezTo>
                  <a:cubicBezTo>
                    <a:pt x="2123942" y="1002576"/>
                    <a:pt x="2178222" y="966443"/>
                    <a:pt x="2238884" y="945595"/>
                  </a:cubicBezTo>
                  <a:cubicBezTo>
                    <a:pt x="2290804" y="928055"/>
                    <a:pt x="2340693" y="905025"/>
                    <a:pt x="2387717" y="876891"/>
                  </a:cubicBezTo>
                  <a:cubicBezTo>
                    <a:pt x="2422722" y="853683"/>
                    <a:pt x="2450292" y="820859"/>
                    <a:pt x="2467105" y="782367"/>
                  </a:cubicBezTo>
                  <a:cubicBezTo>
                    <a:pt x="2468945" y="777248"/>
                    <a:pt x="2470325" y="771995"/>
                    <a:pt x="2471260" y="766638"/>
                  </a:cubicBezTo>
                  <a:cubicBezTo>
                    <a:pt x="2478041" y="734468"/>
                    <a:pt x="2480341" y="701511"/>
                    <a:pt x="2478085" y="668702"/>
                  </a:cubicBezTo>
                  <a:cubicBezTo>
                    <a:pt x="2478085" y="666921"/>
                    <a:pt x="2478085" y="665141"/>
                    <a:pt x="2478085" y="663211"/>
                  </a:cubicBezTo>
                  <a:cubicBezTo>
                    <a:pt x="2467698" y="680128"/>
                    <a:pt x="2457163" y="697044"/>
                    <a:pt x="2446330" y="713664"/>
                  </a:cubicBezTo>
                  <a:cubicBezTo>
                    <a:pt x="2438941" y="726173"/>
                    <a:pt x="2430661" y="738118"/>
                    <a:pt x="2421550" y="749425"/>
                  </a:cubicBezTo>
                  <a:cubicBezTo>
                    <a:pt x="2389765" y="787234"/>
                    <a:pt x="2355027" y="822462"/>
                    <a:pt x="2317678" y="854781"/>
                  </a:cubicBezTo>
                  <a:cubicBezTo>
                    <a:pt x="2375846" y="787116"/>
                    <a:pt x="2435201" y="720489"/>
                    <a:pt x="2479718" y="643031"/>
                  </a:cubicBezTo>
                  <a:cubicBezTo>
                    <a:pt x="2479881" y="638905"/>
                    <a:pt x="2480282" y="634795"/>
                    <a:pt x="2480905" y="630714"/>
                  </a:cubicBezTo>
                  <a:cubicBezTo>
                    <a:pt x="2483576" y="615282"/>
                    <a:pt x="2485950" y="599553"/>
                    <a:pt x="2487582" y="584714"/>
                  </a:cubicBezTo>
                  <a:lnTo>
                    <a:pt x="2486099" y="582785"/>
                  </a:lnTo>
                  <a:cubicBezTo>
                    <a:pt x="2486796" y="581880"/>
                    <a:pt x="2487434" y="580945"/>
                    <a:pt x="2488027" y="579966"/>
                  </a:cubicBezTo>
                  <a:cubicBezTo>
                    <a:pt x="2490669" y="555289"/>
                    <a:pt x="2490417" y="530389"/>
                    <a:pt x="2487286" y="505771"/>
                  </a:cubicBezTo>
                  <a:cubicBezTo>
                    <a:pt x="2482745" y="464653"/>
                    <a:pt x="2469820" y="424915"/>
                    <a:pt x="2449298" y="388990"/>
                  </a:cubicBezTo>
                  <a:cubicBezTo>
                    <a:pt x="2435795" y="366583"/>
                    <a:pt x="2422292" y="344325"/>
                    <a:pt x="2408491" y="322067"/>
                  </a:cubicBezTo>
                  <a:cubicBezTo>
                    <a:pt x="2397659" y="304854"/>
                    <a:pt x="2388652" y="286542"/>
                    <a:pt x="2381633" y="267460"/>
                  </a:cubicBezTo>
                  <a:cubicBezTo>
                    <a:pt x="2375742" y="278069"/>
                    <a:pt x="2368723" y="288026"/>
                    <a:pt x="2360710" y="297137"/>
                  </a:cubicBezTo>
                  <a:cubicBezTo>
                    <a:pt x="2350917" y="310789"/>
                    <a:pt x="2340233" y="324292"/>
                    <a:pt x="2331033" y="336906"/>
                  </a:cubicBezTo>
                  <a:cubicBezTo>
                    <a:pt x="2321833" y="349518"/>
                    <a:pt x="2312484" y="361983"/>
                    <a:pt x="2303136" y="374596"/>
                  </a:cubicBezTo>
                  <a:cubicBezTo>
                    <a:pt x="2322619" y="333596"/>
                    <a:pt x="2348454" y="295936"/>
                    <a:pt x="2379704" y="263008"/>
                  </a:cubicBezTo>
                  <a:cubicBezTo>
                    <a:pt x="2376959" y="254951"/>
                    <a:pt x="2374733" y="246715"/>
                    <a:pt x="2373026" y="238375"/>
                  </a:cubicBezTo>
                  <a:cubicBezTo>
                    <a:pt x="2314502" y="305506"/>
                    <a:pt x="2260890" y="376763"/>
                    <a:pt x="2212619" y="451610"/>
                  </a:cubicBezTo>
                  <a:cubicBezTo>
                    <a:pt x="2229832" y="397151"/>
                    <a:pt x="2335781" y="252027"/>
                    <a:pt x="2371543" y="229027"/>
                  </a:cubicBezTo>
                  <a:cubicBezTo>
                    <a:pt x="2371098" y="225911"/>
                    <a:pt x="2370207" y="222795"/>
                    <a:pt x="2370207" y="219679"/>
                  </a:cubicBezTo>
                  <a:cubicBezTo>
                    <a:pt x="2368130" y="199795"/>
                    <a:pt x="2365162" y="179911"/>
                    <a:pt x="2361601" y="160323"/>
                  </a:cubicBezTo>
                  <a:cubicBezTo>
                    <a:pt x="2357743" y="133940"/>
                    <a:pt x="2348379" y="108669"/>
                    <a:pt x="2334149" y="86129"/>
                  </a:cubicBezTo>
                  <a:lnTo>
                    <a:pt x="2333259" y="84942"/>
                  </a:lnTo>
                  <a:lnTo>
                    <a:pt x="2270342" y="166556"/>
                  </a:lnTo>
                  <a:cubicBezTo>
                    <a:pt x="2285299" y="134652"/>
                    <a:pt x="2305347" y="105375"/>
                    <a:pt x="2329697" y="79897"/>
                  </a:cubicBezTo>
                  <a:cubicBezTo>
                    <a:pt x="2328703" y="78368"/>
                    <a:pt x="2327649" y="76884"/>
                    <a:pt x="2326507" y="75445"/>
                  </a:cubicBezTo>
                  <a:cubicBezTo>
                    <a:pt x="2316973" y="63448"/>
                    <a:pt x="2303477" y="56455"/>
                    <a:pt x="2289365" y="54845"/>
                  </a:cubicBezTo>
                  <a:close/>
                  <a:moveTo>
                    <a:pt x="1823602" y="13057"/>
                  </a:moveTo>
                  <a:cubicBezTo>
                    <a:pt x="1818789" y="13953"/>
                    <a:pt x="1814204" y="16082"/>
                    <a:pt x="1810338" y="19354"/>
                  </a:cubicBezTo>
                  <a:cubicBezTo>
                    <a:pt x="1789104" y="33095"/>
                    <a:pt x="1773760" y="54255"/>
                    <a:pt x="1767305" y="78710"/>
                  </a:cubicBezTo>
                  <a:cubicBezTo>
                    <a:pt x="1761785" y="98549"/>
                    <a:pt x="1758150" y="118878"/>
                    <a:pt x="1756473" y="139400"/>
                  </a:cubicBezTo>
                  <a:cubicBezTo>
                    <a:pt x="1752852" y="203712"/>
                    <a:pt x="1754188" y="268202"/>
                    <a:pt x="1760479" y="332305"/>
                  </a:cubicBezTo>
                  <a:cubicBezTo>
                    <a:pt x="1764041" y="371035"/>
                    <a:pt x="1768789" y="409616"/>
                    <a:pt x="1773983" y="448048"/>
                  </a:cubicBezTo>
                  <a:cubicBezTo>
                    <a:pt x="1780319" y="495533"/>
                    <a:pt x="1787189" y="542913"/>
                    <a:pt x="1794609" y="590204"/>
                  </a:cubicBezTo>
                  <a:cubicBezTo>
                    <a:pt x="1800989" y="631160"/>
                    <a:pt x="1809151" y="671818"/>
                    <a:pt x="1815086" y="712773"/>
                  </a:cubicBezTo>
                  <a:cubicBezTo>
                    <a:pt x="1815977" y="702535"/>
                    <a:pt x="1817609" y="692741"/>
                    <a:pt x="1817609" y="683095"/>
                  </a:cubicBezTo>
                  <a:cubicBezTo>
                    <a:pt x="1819835" y="654605"/>
                    <a:pt x="1821764" y="625966"/>
                    <a:pt x="1821764" y="597476"/>
                  </a:cubicBezTo>
                  <a:cubicBezTo>
                    <a:pt x="1821764" y="534856"/>
                    <a:pt x="1819538" y="472236"/>
                    <a:pt x="1819538" y="409764"/>
                  </a:cubicBezTo>
                  <a:cubicBezTo>
                    <a:pt x="1819538" y="405461"/>
                    <a:pt x="1819538" y="401158"/>
                    <a:pt x="1819538" y="397003"/>
                  </a:cubicBezTo>
                  <a:cubicBezTo>
                    <a:pt x="1831454" y="505430"/>
                    <a:pt x="1832908" y="614748"/>
                    <a:pt x="1823841" y="723457"/>
                  </a:cubicBezTo>
                  <a:cubicBezTo>
                    <a:pt x="1822951" y="735625"/>
                    <a:pt x="1821467" y="747941"/>
                    <a:pt x="1819835" y="760109"/>
                  </a:cubicBezTo>
                  <a:cubicBezTo>
                    <a:pt x="1821022" y="812104"/>
                    <a:pt x="1818648" y="864100"/>
                    <a:pt x="1812712" y="915768"/>
                  </a:cubicBezTo>
                  <a:cubicBezTo>
                    <a:pt x="1807578" y="962125"/>
                    <a:pt x="1806183" y="1008823"/>
                    <a:pt x="1808557" y="1055402"/>
                  </a:cubicBezTo>
                  <a:cubicBezTo>
                    <a:pt x="1812861" y="1025576"/>
                    <a:pt x="1814493" y="998124"/>
                    <a:pt x="1820428" y="972156"/>
                  </a:cubicBezTo>
                  <a:cubicBezTo>
                    <a:pt x="1836157" y="905530"/>
                    <a:pt x="1853816" y="839348"/>
                    <a:pt x="1871474" y="773167"/>
                  </a:cubicBezTo>
                  <a:cubicBezTo>
                    <a:pt x="1877558" y="750167"/>
                    <a:pt x="1886164" y="728206"/>
                    <a:pt x="1893287" y="705651"/>
                  </a:cubicBezTo>
                  <a:cubicBezTo>
                    <a:pt x="1924374" y="629201"/>
                    <a:pt x="1924374" y="543640"/>
                    <a:pt x="1893287" y="467191"/>
                  </a:cubicBezTo>
                  <a:cubicBezTo>
                    <a:pt x="1883790" y="439887"/>
                    <a:pt x="1875332" y="412435"/>
                    <a:pt x="1868061" y="384538"/>
                  </a:cubicBezTo>
                  <a:cubicBezTo>
                    <a:pt x="1868061" y="434248"/>
                    <a:pt x="1869100" y="483958"/>
                    <a:pt x="1868061" y="533668"/>
                  </a:cubicBezTo>
                  <a:cubicBezTo>
                    <a:pt x="1867616" y="555185"/>
                    <a:pt x="1863313" y="576701"/>
                    <a:pt x="1860345" y="602372"/>
                  </a:cubicBezTo>
                  <a:lnTo>
                    <a:pt x="1860345" y="351002"/>
                  </a:lnTo>
                  <a:cubicBezTo>
                    <a:pt x="1857822" y="339428"/>
                    <a:pt x="1855448" y="327854"/>
                    <a:pt x="1853519" y="316279"/>
                  </a:cubicBezTo>
                  <a:cubicBezTo>
                    <a:pt x="1849987" y="297761"/>
                    <a:pt x="1848592" y="278886"/>
                    <a:pt x="1849364" y="260040"/>
                  </a:cubicBezTo>
                  <a:cubicBezTo>
                    <a:pt x="1851441" y="221905"/>
                    <a:pt x="1854854" y="183769"/>
                    <a:pt x="1860048" y="145930"/>
                  </a:cubicBezTo>
                  <a:cubicBezTo>
                    <a:pt x="1862823" y="119932"/>
                    <a:pt x="1862036" y="93667"/>
                    <a:pt x="1857674" y="67877"/>
                  </a:cubicBezTo>
                  <a:cubicBezTo>
                    <a:pt x="1855849" y="48617"/>
                    <a:pt x="1849156" y="30127"/>
                    <a:pt x="1838235" y="14161"/>
                  </a:cubicBezTo>
                  <a:cubicBezTo>
                    <a:pt x="1833457" y="12499"/>
                    <a:pt x="1828416" y="12161"/>
                    <a:pt x="1823602" y="13057"/>
                  </a:cubicBezTo>
                  <a:close/>
                  <a:moveTo>
                    <a:pt x="1817015" y="1741"/>
                  </a:moveTo>
                  <a:cubicBezTo>
                    <a:pt x="1838769" y="-4773"/>
                    <a:pt x="1861680" y="7557"/>
                    <a:pt x="1868209" y="29296"/>
                  </a:cubicBezTo>
                  <a:cubicBezTo>
                    <a:pt x="1882188" y="63530"/>
                    <a:pt x="1892723" y="99069"/>
                    <a:pt x="1899668" y="135394"/>
                  </a:cubicBezTo>
                  <a:cubicBezTo>
                    <a:pt x="1906256" y="166244"/>
                    <a:pt x="1916673" y="196159"/>
                    <a:pt x="1930681" y="224427"/>
                  </a:cubicBezTo>
                  <a:cubicBezTo>
                    <a:pt x="1949408" y="261316"/>
                    <a:pt x="1963608" y="300328"/>
                    <a:pt x="1972972" y="340615"/>
                  </a:cubicBezTo>
                  <a:cubicBezTo>
                    <a:pt x="1985406" y="395860"/>
                    <a:pt x="1986505" y="453049"/>
                    <a:pt x="1976236" y="508739"/>
                  </a:cubicBezTo>
                  <a:cubicBezTo>
                    <a:pt x="1975939" y="511707"/>
                    <a:pt x="1975939" y="514689"/>
                    <a:pt x="1976236" y="517643"/>
                  </a:cubicBezTo>
                  <a:lnTo>
                    <a:pt x="1979946" y="517643"/>
                  </a:lnTo>
                  <a:cubicBezTo>
                    <a:pt x="1986920" y="500429"/>
                    <a:pt x="1994785" y="483365"/>
                    <a:pt x="2001759" y="466003"/>
                  </a:cubicBezTo>
                  <a:cubicBezTo>
                    <a:pt x="2027430" y="403680"/>
                    <a:pt x="2052805" y="341209"/>
                    <a:pt x="2078624" y="278886"/>
                  </a:cubicBezTo>
                  <a:cubicBezTo>
                    <a:pt x="2084411" y="264789"/>
                    <a:pt x="2091089" y="251137"/>
                    <a:pt x="2097766" y="237485"/>
                  </a:cubicBezTo>
                  <a:cubicBezTo>
                    <a:pt x="2121241" y="190090"/>
                    <a:pt x="2150281" y="145648"/>
                    <a:pt x="2184277" y="105123"/>
                  </a:cubicBezTo>
                  <a:cubicBezTo>
                    <a:pt x="2200451" y="85254"/>
                    <a:pt x="2220112" y="68515"/>
                    <a:pt x="2242296" y="55709"/>
                  </a:cubicBezTo>
                  <a:cubicBezTo>
                    <a:pt x="2284142" y="31819"/>
                    <a:pt x="2321387" y="40871"/>
                    <a:pt x="2347652" y="81381"/>
                  </a:cubicBezTo>
                  <a:cubicBezTo>
                    <a:pt x="2363545" y="108120"/>
                    <a:pt x="2373650" y="137887"/>
                    <a:pt x="2377330" y="168782"/>
                  </a:cubicBezTo>
                  <a:cubicBezTo>
                    <a:pt x="2380446" y="188666"/>
                    <a:pt x="2381336" y="208846"/>
                    <a:pt x="2386085" y="228137"/>
                  </a:cubicBezTo>
                  <a:cubicBezTo>
                    <a:pt x="2393267" y="258156"/>
                    <a:pt x="2404708" y="286988"/>
                    <a:pt x="2420066" y="313757"/>
                  </a:cubicBezTo>
                  <a:cubicBezTo>
                    <a:pt x="2433421" y="336906"/>
                    <a:pt x="2447666" y="359609"/>
                    <a:pt x="2461614" y="382461"/>
                  </a:cubicBezTo>
                  <a:cubicBezTo>
                    <a:pt x="2485461" y="423624"/>
                    <a:pt x="2499246" y="469847"/>
                    <a:pt x="2501828" y="517346"/>
                  </a:cubicBezTo>
                  <a:cubicBezTo>
                    <a:pt x="2503015" y="533995"/>
                    <a:pt x="2503015" y="550703"/>
                    <a:pt x="2501828" y="567353"/>
                  </a:cubicBezTo>
                  <a:cubicBezTo>
                    <a:pt x="2512378" y="559948"/>
                    <a:pt x="2523374" y="553211"/>
                    <a:pt x="2534770" y="547172"/>
                  </a:cubicBezTo>
                  <a:cubicBezTo>
                    <a:pt x="2558067" y="535449"/>
                    <a:pt x="2582254" y="525655"/>
                    <a:pt x="2605700" y="514378"/>
                  </a:cubicBezTo>
                  <a:cubicBezTo>
                    <a:pt x="2611546" y="511366"/>
                    <a:pt x="2616621" y="507048"/>
                    <a:pt x="2620538" y="501765"/>
                  </a:cubicBezTo>
                  <a:cubicBezTo>
                    <a:pt x="2626222" y="493871"/>
                    <a:pt x="2631193" y="485472"/>
                    <a:pt x="2635377" y="476687"/>
                  </a:cubicBezTo>
                  <a:cubicBezTo>
                    <a:pt x="2655781" y="437275"/>
                    <a:pt x="2680146" y="400030"/>
                    <a:pt x="2708087" y="365544"/>
                  </a:cubicBezTo>
                  <a:cubicBezTo>
                    <a:pt x="2723668" y="344473"/>
                    <a:pt x="2737765" y="321473"/>
                    <a:pt x="2752604" y="298918"/>
                  </a:cubicBezTo>
                  <a:lnTo>
                    <a:pt x="2746372" y="286899"/>
                  </a:lnTo>
                  <a:cubicBezTo>
                    <a:pt x="2746105" y="284836"/>
                    <a:pt x="2746105" y="282729"/>
                    <a:pt x="2746372" y="280666"/>
                  </a:cubicBezTo>
                  <a:cubicBezTo>
                    <a:pt x="2748405" y="273648"/>
                    <a:pt x="2750987" y="266807"/>
                    <a:pt x="2754088" y="260189"/>
                  </a:cubicBezTo>
                  <a:cubicBezTo>
                    <a:pt x="2774328" y="221385"/>
                    <a:pt x="2788633" y="179777"/>
                    <a:pt x="2796527" y="136730"/>
                  </a:cubicBezTo>
                  <a:cubicBezTo>
                    <a:pt x="2799910" y="123211"/>
                    <a:pt x="2804169" y="109931"/>
                    <a:pt x="2809288" y="96961"/>
                  </a:cubicBezTo>
                  <a:cubicBezTo>
                    <a:pt x="2814452" y="83191"/>
                    <a:pt x="2824483" y="71795"/>
                    <a:pt x="2837482" y="64910"/>
                  </a:cubicBezTo>
                  <a:cubicBezTo>
                    <a:pt x="2840895" y="62016"/>
                    <a:pt x="2845005" y="60072"/>
                    <a:pt x="2849413" y="59271"/>
                  </a:cubicBezTo>
                  <a:cubicBezTo>
                    <a:pt x="2863198" y="56793"/>
                    <a:pt x="2876404" y="65963"/>
                    <a:pt x="2878883" y="79749"/>
                  </a:cubicBezTo>
                  <a:cubicBezTo>
                    <a:pt x="2884684" y="99766"/>
                    <a:pt x="2884373" y="121045"/>
                    <a:pt x="2877992" y="140884"/>
                  </a:cubicBezTo>
                  <a:cubicBezTo>
                    <a:pt x="2871211" y="170592"/>
                    <a:pt x="2858271" y="198548"/>
                    <a:pt x="2840005" y="222943"/>
                  </a:cubicBezTo>
                  <a:cubicBezTo>
                    <a:pt x="2821160" y="246240"/>
                    <a:pt x="2797862" y="266273"/>
                    <a:pt x="2776643" y="287789"/>
                  </a:cubicBezTo>
                  <a:cubicBezTo>
                    <a:pt x="2770233" y="293205"/>
                    <a:pt x="2764460" y="299319"/>
                    <a:pt x="2759430" y="306041"/>
                  </a:cubicBezTo>
                  <a:cubicBezTo>
                    <a:pt x="2737097" y="342737"/>
                    <a:pt x="2712317" y="377890"/>
                    <a:pt x="2685236" y="411248"/>
                  </a:cubicBezTo>
                  <a:cubicBezTo>
                    <a:pt x="2662354" y="441148"/>
                    <a:pt x="2642099" y="472978"/>
                    <a:pt x="2624693" y="506365"/>
                  </a:cubicBezTo>
                  <a:cubicBezTo>
                    <a:pt x="2645171" y="500429"/>
                    <a:pt x="2662087" y="496275"/>
                    <a:pt x="2678410" y="490487"/>
                  </a:cubicBezTo>
                  <a:cubicBezTo>
                    <a:pt x="2683663" y="487475"/>
                    <a:pt x="2688292" y="483498"/>
                    <a:pt x="2692062" y="478765"/>
                  </a:cubicBezTo>
                  <a:cubicBezTo>
                    <a:pt x="2729604" y="442409"/>
                    <a:pt x="2766404" y="405164"/>
                    <a:pt x="2804837" y="369699"/>
                  </a:cubicBezTo>
                  <a:cubicBezTo>
                    <a:pt x="2834514" y="342247"/>
                    <a:pt x="2866270" y="316873"/>
                    <a:pt x="2897134" y="290608"/>
                  </a:cubicBezTo>
                  <a:lnTo>
                    <a:pt x="2905444" y="282892"/>
                  </a:lnTo>
                  <a:cubicBezTo>
                    <a:pt x="2900147" y="268202"/>
                    <a:pt x="2903456" y="251775"/>
                    <a:pt x="2914051" y="240305"/>
                  </a:cubicBezTo>
                  <a:cubicBezTo>
                    <a:pt x="2946399" y="199053"/>
                    <a:pt x="2977264" y="156762"/>
                    <a:pt x="3021780" y="127084"/>
                  </a:cubicBezTo>
                  <a:cubicBezTo>
                    <a:pt x="3037747" y="117157"/>
                    <a:pt x="3054352" y="108283"/>
                    <a:pt x="3071491" y="100523"/>
                  </a:cubicBezTo>
                  <a:cubicBezTo>
                    <a:pt x="3081091" y="95774"/>
                    <a:pt x="3092146" y="94914"/>
                    <a:pt x="3102355" y="98149"/>
                  </a:cubicBezTo>
                  <a:cubicBezTo>
                    <a:pt x="3102608" y="98341"/>
                    <a:pt x="3102845" y="98549"/>
                    <a:pt x="3103083" y="98757"/>
                  </a:cubicBezTo>
                  <a:cubicBezTo>
                    <a:pt x="3110413" y="105182"/>
                    <a:pt x="3111155" y="116341"/>
                    <a:pt x="3104730" y="123671"/>
                  </a:cubicBezTo>
                  <a:cubicBezTo>
                    <a:pt x="3097637" y="135735"/>
                    <a:pt x="3089119" y="146894"/>
                    <a:pt x="3079355" y="156910"/>
                  </a:cubicBezTo>
                  <a:cubicBezTo>
                    <a:pt x="3040774" y="192969"/>
                    <a:pt x="3001600" y="228730"/>
                    <a:pt x="2961683" y="263305"/>
                  </a:cubicBezTo>
                  <a:cubicBezTo>
                    <a:pt x="2949783" y="271511"/>
                    <a:pt x="2936992" y="278322"/>
                    <a:pt x="2923547" y="283634"/>
                  </a:cubicBezTo>
                  <a:cubicBezTo>
                    <a:pt x="2920758" y="284747"/>
                    <a:pt x="2918116" y="286186"/>
                    <a:pt x="2915683" y="287937"/>
                  </a:cubicBezTo>
                  <a:lnTo>
                    <a:pt x="2852173" y="344918"/>
                  </a:lnTo>
                  <a:cubicBezTo>
                    <a:pt x="2845050" y="351448"/>
                    <a:pt x="2837927" y="358422"/>
                    <a:pt x="2830211" y="364209"/>
                  </a:cubicBezTo>
                  <a:cubicBezTo>
                    <a:pt x="2786882" y="398487"/>
                    <a:pt x="2746446" y="436251"/>
                    <a:pt x="2709275" y="477133"/>
                  </a:cubicBezTo>
                  <a:cubicBezTo>
                    <a:pt x="2707761" y="479433"/>
                    <a:pt x="2706559" y="481925"/>
                    <a:pt x="2705713" y="484552"/>
                  </a:cubicBezTo>
                  <a:cubicBezTo>
                    <a:pt x="2762249" y="471791"/>
                    <a:pt x="2811218" y="445081"/>
                    <a:pt x="2862708" y="427274"/>
                  </a:cubicBezTo>
                  <a:cubicBezTo>
                    <a:pt x="2876271" y="402716"/>
                    <a:pt x="2897698" y="383425"/>
                    <a:pt x="2923547" y="372519"/>
                  </a:cubicBezTo>
                  <a:cubicBezTo>
                    <a:pt x="2942096" y="364060"/>
                    <a:pt x="2961535" y="356344"/>
                    <a:pt x="2980825" y="349222"/>
                  </a:cubicBezTo>
                  <a:cubicBezTo>
                    <a:pt x="2997133" y="342752"/>
                    <a:pt x="3013901" y="337484"/>
                    <a:pt x="3030981" y="333492"/>
                  </a:cubicBezTo>
                  <a:cubicBezTo>
                    <a:pt x="3044736" y="331074"/>
                    <a:pt x="3058759" y="330421"/>
                    <a:pt x="3072678" y="331564"/>
                  </a:cubicBezTo>
                  <a:cubicBezTo>
                    <a:pt x="3086137" y="330376"/>
                    <a:pt x="3098230" y="339754"/>
                    <a:pt x="3100426" y="353080"/>
                  </a:cubicBezTo>
                  <a:cubicBezTo>
                    <a:pt x="3103543" y="366123"/>
                    <a:pt x="3096850" y="379508"/>
                    <a:pt x="3084549" y="384835"/>
                  </a:cubicBezTo>
                  <a:cubicBezTo>
                    <a:pt x="3062795" y="395697"/>
                    <a:pt x="3039083" y="402063"/>
                    <a:pt x="3014806" y="403532"/>
                  </a:cubicBezTo>
                  <a:cubicBezTo>
                    <a:pt x="2988393" y="407093"/>
                    <a:pt x="2961980" y="411100"/>
                    <a:pt x="2936012" y="417035"/>
                  </a:cubicBezTo>
                  <a:cubicBezTo>
                    <a:pt x="2923488" y="421294"/>
                    <a:pt x="2911424" y="426770"/>
                    <a:pt x="2899954" y="433358"/>
                  </a:cubicBezTo>
                  <a:cubicBezTo>
                    <a:pt x="2914199" y="453984"/>
                    <a:pt x="2913457" y="462442"/>
                    <a:pt x="2895354" y="476391"/>
                  </a:cubicBezTo>
                  <a:cubicBezTo>
                    <a:pt x="2885234" y="484151"/>
                    <a:pt x="2874342" y="490873"/>
                    <a:pt x="2862857" y="496423"/>
                  </a:cubicBezTo>
                  <a:cubicBezTo>
                    <a:pt x="2825596" y="515817"/>
                    <a:pt x="2785546" y="529291"/>
                    <a:pt x="2744146" y="536339"/>
                  </a:cubicBezTo>
                  <a:cubicBezTo>
                    <a:pt x="2733952" y="538076"/>
                    <a:pt x="2723594" y="538610"/>
                    <a:pt x="2713281" y="537972"/>
                  </a:cubicBezTo>
                  <a:cubicBezTo>
                    <a:pt x="2703562" y="537141"/>
                    <a:pt x="2693902" y="540064"/>
                    <a:pt x="2686274" y="546133"/>
                  </a:cubicBezTo>
                  <a:cubicBezTo>
                    <a:pt x="2672222" y="556713"/>
                    <a:pt x="2657977" y="566952"/>
                    <a:pt x="2643539" y="576850"/>
                  </a:cubicBezTo>
                  <a:cubicBezTo>
                    <a:pt x="2664550" y="579773"/>
                    <a:pt x="2684538" y="587830"/>
                    <a:pt x="2701707" y="600295"/>
                  </a:cubicBezTo>
                  <a:cubicBezTo>
                    <a:pt x="2721680" y="614303"/>
                    <a:pt x="2744739" y="623265"/>
                    <a:pt x="2768927" y="626411"/>
                  </a:cubicBezTo>
                  <a:cubicBezTo>
                    <a:pt x="2850244" y="642289"/>
                    <a:pt x="2903070" y="691257"/>
                    <a:pt x="2931264" y="767825"/>
                  </a:cubicBezTo>
                  <a:cubicBezTo>
                    <a:pt x="2943491" y="801124"/>
                    <a:pt x="2950109" y="836232"/>
                    <a:pt x="2950851" y="871697"/>
                  </a:cubicBezTo>
                  <a:cubicBezTo>
                    <a:pt x="2952335" y="919775"/>
                    <a:pt x="2953819" y="967704"/>
                    <a:pt x="2958122" y="1015485"/>
                  </a:cubicBezTo>
                  <a:cubicBezTo>
                    <a:pt x="2961817" y="1065210"/>
                    <a:pt x="2971789" y="1114283"/>
                    <a:pt x="2987800" y="1161500"/>
                  </a:cubicBezTo>
                  <a:cubicBezTo>
                    <a:pt x="2998439" y="1188714"/>
                    <a:pt x="3012610" y="1214400"/>
                    <a:pt x="3029942" y="1237920"/>
                  </a:cubicBezTo>
                  <a:cubicBezTo>
                    <a:pt x="3040240" y="1252195"/>
                    <a:pt x="3049277" y="1267345"/>
                    <a:pt x="3056949" y="1283178"/>
                  </a:cubicBezTo>
                  <a:cubicBezTo>
                    <a:pt x="3066609" y="1303211"/>
                    <a:pt x="3067039" y="1326463"/>
                    <a:pt x="3058136" y="1346837"/>
                  </a:cubicBezTo>
                  <a:cubicBezTo>
                    <a:pt x="3048817" y="1367848"/>
                    <a:pt x="3030298" y="1383355"/>
                    <a:pt x="3007980" y="1388831"/>
                  </a:cubicBezTo>
                  <a:cubicBezTo>
                    <a:pt x="2976656" y="1396576"/>
                    <a:pt x="2944233" y="1398891"/>
                    <a:pt x="2912121" y="1395657"/>
                  </a:cubicBezTo>
                  <a:cubicBezTo>
                    <a:pt x="2869089" y="1393728"/>
                    <a:pt x="2825908" y="1391205"/>
                    <a:pt x="2782875" y="1392095"/>
                  </a:cubicBezTo>
                  <a:cubicBezTo>
                    <a:pt x="2734204" y="1393134"/>
                    <a:pt x="2685829" y="1397585"/>
                    <a:pt x="2637306" y="1400850"/>
                  </a:cubicBezTo>
                  <a:cubicBezTo>
                    <a:pt x="2626622" y="1401592"/>
                    <a:pt x="2615938" y="1403818"/>
                    <a:pt x="2602287" y="1405747"/>
                  </a:cubicBezTo>
                  <a:cubicBezTo>
                    <a:pt x="2618164" y="1411089"/>
                    <a:pt x="2631668" y="1414947"/>
                    <a:pt x="2644281" y="1420586"/>
                  </a:cubicBezTo>
                  <a:cubicBezTo>
                    <a:pt x="2683574" y="1437502"/>
                    <a:pt x="2717896" y="1464167"/>
                    <a:pt x="2743997" y="1498045"/>
                  </a:cubicBezTo>
                  <a:cubicBezTo>
                    <a:pt x="2766404" y="1527722"/>
                    <a:pt x="2789553" y="1556213"/>
                    <a:pt x="2812256" y="1585890"/>
                  </a:cubicBezTo>
                  <a:cubicBezTo>
                    <a:pt x="2833847" y="1613506"/>
                    <a:pt x="2844041" y="1648332"/>
                    <a:pt x="2840747" y="1683233"/>
                  </a:cubicBezTo>
                  <a:cubicBezTo>
                    <a:pt x="2839649" y="1690118"/>
                    <a:pt x="2837853" y="1696885"/>
                    <a:pt x="2835405" y="1703414"/>
                  </a:cubicBezTo>
                  <a:cubicBezTo>
                    <a:pt x="2826650" y="1709483"/>
                    <a:pt x="2814645" y="1707435"/>
                    <a:pt x="2808398" y="1698814"/>
                  </a:cubicBezTo>
                  <a:cubicBezTo>
                    <a:pt x="2802166" y="1690949"/>
                    <a:pt x="2796230" y="1683530"/>
                    <a:pt x="2789998" y="1676111"/>
                  </a:cubicBezTo>
                  <a:cubicBezTo>
                    <a:pt x="2698427" y="1563618"/>
                    <a:pt x="2568736" y="1488637"/>
                    <a:pt x="2425556" y="1465399"/>
                  </a:cubicBezTo>
                  <a:cubicBezTo>
                    <a:pt x="2357520" y="1452623"/>
                    <a:pt x="2288356" y="1446850"/>
                    <a:pt x="2219148" y="1448186"/>
                  </a:cubicBezTo>
                  <a:cubicBezTo>
                    <a:pt x="2143143" y="1451643"/>
                    <a:pt x="2067139" y="1441597"/>
                    <a:pt x="1994636" y="1418508"/>
                  </a:cubicBezTo>
                  <a:cubicBezTo>
                    <a:pt x="1953340" y="1403239"/>
                    <a:pt x="1906924" y="1413507"/>
                    <a:pt x="1875926" y="1444773"/>
                  </a:cubicBezTo>
                  <a:cubicBezTo>
                    <a:pt x="1870658" y="1450649"/>
                    <a:pt x="1865716" y="1456793"/>
                    <a:pt x="1861087" y="1463173"/>
                  </a:cubicBezTo>
                  <a:cubicBezTo>
                    <a:pt x="1853074" y="1472566"/>
                    <a:pt x="1844912" y="1482211"/>
                    <a:pt x="1836603" y="1492109"/>
                  </a:cubicBezTo>
                  <a:lnTo>
                    <a:pt x="1828145" y="1509322"/>
                  </a:lnTo>
                  <a:cubicBezTo>
                    <a:pt x="1800248" y="1563781"/>
                    <a:pt x="1771905" y="1618536"/>
                    <a:pt x="1740892" y="1671362"/>
                  </a:cubicBezTo>
                  <a:cubicBezTo>
                    <a:pt x="1699299" y="1745423"/>
                    <a:pt x="1642570" y="1809883"/>
                    <a:pt x="1574400" y="1860557"/>
                  </a:cubicBezTo>
                  <a:lnTo>
                    <a:pt x="1562381" y="1869016"/>
                  </a:lnTo>
                  <a:cubicBezTo>
                    <a:pt x="1560704" y="1869742"/>
                    <a:pt x="1558968" y="1870336"/>
                    <a:pt x="1557187" y="1870796"/>
                  </a:cubicBezTo>
                  <a:cubicBezTo>
                    <a:pt x="1556401" y="1862961"/>
                    <a:pt x="1560378" y="1855423"/>
                    <a:pt x="1567278" y="1851654"/>
                  </a:cubicBezTo>
                  <a:cubicBezTo>
                    <a:pt x="1654530" y="1788144"/>
                    <a:pt x="1715221" y="1702969"/>
                    <a:pt x="1764337" y="1608742"/>
                  </a:cubicBezTo>
                  <a:cubicBezTo>
                    <a:pt x="1782144" y="1574761"/>
                    <a:pt x="1799209" y="1540483"/>
                    <a:pt x="1816422" y="1506206"/>
                  </a:cubicBezTo>
                  <a:cubicBezTo>
                    <a:pt x="1819983" y="1496857"/>
                    <a:pt x="1823693" y="1487509"/>
                    <a:pt x="1827403" y="1478161"/>
                  </a:cubicBezTo>
                  <a:cubicBezTo>
                    <a:pt x="1841040" y="1444254"/>
                    <a:pt x="1848385" y="1408151"/>
                    <a:pt x="1849067" y="1371617"/>
                  </a:cubicBezTo>
                  <a:cubicBezTo>
                    <a:pt x="1849542" y="1323629"/>
                    <a:pt x="1842494" y="1275862"/>
                    <a:pt x="1828145" y="1230055"/>
                  </a:cubicBezTo>
                  <a:cubicBezTo>
                    <a:pt x="1808305" y="1164942"/>
                    <a:pt x="1797755" y="1097351"/>
                    <a:pt x="1796835" y="1029286"/>
                  </a:cubicBezTo>
                  <a:cubicBezTo>
                    <a:pt x="1797131" y="969930"/>
                    <a:pt x="1802919" y="910575"/>
                    <a:pt x="1806777" y="851220"/>
                  </a:cubicBezTo>
                  <a:cubicBezTo>
                    <a:pt x="1809819" y="812416"/>
                    <a:pt x="1809225" y="773420"/>
                    <a:pt x="1804996" y="734735"/>
                  </a:cubicBezTo>
                  <a:cubicBezTo>
                    <a:pt x="1796835" y="667960"/>
                    <a:pt x="1783331" y="601927"/>
                    <a:pt x="1773241" y="535301"/>
                  </a:cubicBezTo>
                  <a:cubicBezTo>
                    <a:pt x="1766860" y="492713"/>
                    <a:pt x="1761815" y="449977"/>
                    <a:pt x="1757215" y="407093"/>
                  </a:cubicBezTo>
                  <a:cubicBezTo>
                    <a:pt x="1752170" y="359460"/>
                    <a:pt x="1746679" y="311679"/>
                    <a:pt x="1744305" y="263898"/>
                  </a:cubicBezTo>
                  <a:cubicBezTo>
                    <a:pt x="1742376" y="223240"/>
                    <a:pt x="1743860" y="182433"/>
                    <a:pt x="1745492" y="141775"/>
                  </a:cubicBezTo>
                  <a:cubicBezTo>
                    <a:pt x="1746679" y="121787"/>
                    <a:pt x="1749499" y="101932"/>
                    <a:pt x="1753950" y="82419"/>
                  </a:cubicBezTo>
                  <a:cubicBezTo>
                    <a:pt x="1760376" y="52964"/>
                    <a:pt x="1777648" y="27011"/>
                    <a:pt x="1802325" y="9709"/>
                  </a:cubicBezTo>
                  <a:cubicBezTo>
                    <a:pt x="1806628" y="6074"/>
                    <a:pt x="1811629" y="3373"/>
                    <a:pt x="1817015" y="1741"/>
                  </a:cubicBezTo>
                  <a:close/>
                </a:path>
              </a:pathLst>
            </a:custGeom>
            <a:solidFill>
              <a:schemeClr val="accent2"/>
            </a:solidFill>
            <a:ln w="1483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F12F5399-6AAB-3B0A-1ABB-44293B6B1475}"/>
                </a:ext>
              </a:extLst>
            </p:cNvPr>
            <p:cNvSpPr/>
            <p:nvPr/>
          </p:nvSpPr>
          <p:spPr>
            <a:xfrm>
              <a:off x="84881" y="4117306"/>
              <a:ext cx="4175716" cy="2749770"/>
            </a:xfrm>
            <a:custGeom>
              <a:gdLst>
                <a:gd name="connsiteX0" fmla="*/ 1893881 w 4175716"/>
                <a:gd name="connsiteY0" fmla="*/ 2263204 h 2749770"/>
                <a:gd name="connsiteX1" fmla="*/ 1892100 w 4175716"/>
                <a:gd name="connsiteY1" fmla="*/ 2266320 h 2749770"/>
                <a:gd name="connsiteX2" fmla="*/ 1981133 w 4175716"/>
                <a:gd name="connsiteY2" fmla="*/ 2367373 h 2749770"/>
                <a:gd name="connsiteX3" fmla="*/ 2113050 w 4175716"/>
                <a:gd name="connsiteY3" fmla="*/ 2455515 h 2749770"/>
                <a:gd name="connsiteX4" fmla="*/ 2297200 w 4175716"/>
                <a:gd name="connsiteY4" fmla="*/ 2485193 h 2749770"/>
                <a:gd name="connsiteX5" fmla="*/ 2484763 w 4175716"/>
                <a:gd name="connsiteY5" fmla="*/ 2480593 h 2749770"/>
                <a:gd name="connsiteX6" fmla="*/ 2644874 w 4175716"/>
                <a:gd name="connsiteY6" fmla="*/ 2484303 h 2749770"/>
                <a:gd name="connsiteX7" fmla="*/ 2925625 w 4175716"/>
                <a:gd name="connsiteY7" fmla="*/ 2562652 h 2749770"/>
                <a:gd name="connsiteX8" fmla="*/ 2937941 w 4175716"/>
                <a:gd name="connsiteY8" fmla="*/ 2567994 h 2749770"/>
                <a:gd name="connsiteX9" fmla="*/ 2921618 w 4175716"/>
                <a:gd name="connsiteY9" fmla="*/ 2549148 h 2749770"/>
                <a:gd name="connsiteX10" fmla="*/ 2733907 w 4175716"/>
                <a:gd name="connsiteY10" fmla="*/ 2441567 h 2749770"/>
                <a:gd name="connsiteX11" fmla="*/ 2527202 w 4175716"/>
                <a:gd name="connsiteY11" fmla="*/ 2407883 h 2749770"/>
                <a:gd name="connsiteX12" fmla="*/ 2449002 w 4175716"/>
                <a:gd name="connsiteY12" fmla="*/ 2412780 h 2749770"/>
                <a:gd name="connsiteX13" fmla="*/ 2232651 w 4175716"/>
                <a:gd name="connsiteY13" fmla="*/ 2430586 h 2749770"/>
                <a:gd name="connsiteX14" fmla="*/ 2181903 w 4175716"/>
                <a:gd name="connsiteY14" fmla="*/ 2428657 h 2749770"/>
                <a:gd name="connsiteX15" fmla="*/ 2005320 w 4175716"/>
                <a:gd name="connsiteY15" fmla="*/ 2349715 h 2749770"/>
                <a:gd name="connsiteX16" fmla="*/ 1931126 w 4175716"/>
                <a:gd name="connsiteY16" fmla="*/ 2288282 h 2749770"/>
                <a:gd name="connsiteX17" fmla="*/ 1893881 w 4175716"/>
                <a:gd name="connsiteY17" fmla="*/ 2263204 h 2749770"/>
                <a:gd name="connsiteX18" fmla="*/ 1845654 w 4175716"/>
                <a:gd name="connsiteY18" fmla="*/ 2228333 h 2749770"/>
                <a:gd name="connsiteX19" fmla="*/ 1856784 w 4175716"/>
                <a:gd name="connsiteY19" fmla="*/ 2233972 h 2749770"/>
                <a:gd name="connsiteX20" fmla="*/ 1966294 w 4175716"/>
                <a:gd name="connsiteY20" fmla="*/ 2302230 h 2749770"/>
                <a:gd name="connsiteX21" fmla="*/ 2027875 w 4175716"/>
                <a:gd name="connsiteY21" fmla="*/ 2353721 h 2749770"/>
                <a:gd name="connsiteX22" fmla="*/ 2234432 w 4175716"/>
                <a:gd name="connsiteY22" fmla="*/ 2420051 h 2749770"/>
                <a:gd name="connsiteX23" fmla="*/ 2578545 w 4175716"/>
                <a:gd name="connsiteY23" fmla="*/ 2401651 h 2749770"/>
                <a:gd name="connsiteX24" fmla="*/ 2717881 w 4175716"/>
                <a:gd name="connsiteY24" fmla="*/ 2423612 h 2749770"/>
                <a:gd name="connsiteX25" fmla="*/ 2933490 w 4175716"/>
                <a:gd name="connsiteY25" fmla="*/ 2544400 h 2749770"/>
                <a:gd name="connsiteX26" fmla="*/ 2944174 w 4175716"/>
                <a:gd name="connsiteY26" fmla="*/ 2551968 h 2749770"/>
                <a:gd name="connsiteX27" fmla="*/ 2934677 w 4175716"/>
                <a:gd name="connsiteY27" fmla="*/ 2536387 h 2749770"/>
                <a:gd name="connsiteX28" fmla="*/ 2672623 w 4175716"/>
                <a:gd name="connsiteY28" fmla="*/ 2362031 h 2749770"/>
                <a:gd name="connsiteX29" fmla="*/ 2521267 w 4175716"/>
                <a:gd name="connsiteY29" fmla="*/ 2324340 h 2749770"/>
                <a:gd name="connsiteX30" fmla="*/ 2348246 w 4175716"/>
                <a:gd name="connsiteY30" fmla="*/ 2324340 h 2749770"/>
                <a:gd name="connsiteX31" fmla="*/ 2164393 w 4175716"/>
                <a:gd name="connsiteY31" fmla="*/ 2325527 h 2749770"/>
                <a:gd name="connsiteX32" fmla="*/ 2025946 w 4175716"/>
                <a:gd name="connsiteY32" fmla="*/ 2297185 h 2749770"/>
                <a:gd name="connsiteX33" fmla="*/ 1951752 w 4175716"/>
                <a:gd name="connsiteY33" fmla="*/ 2263946 h 2749770"/>
                <a:gd name="connsiteX34" fmla="*/ 1951307 w 4175716"/>
                <a:gd name="connsiteY34" fmla="*/ 2263946 h 2749770"/>
                <a:gd name="connsiteX35" fmla="*/ 1845654 w 4175716"/>
                <a:gd name="connsiteY35" fmla="*/ 2228333 h 2749770"/>
                <a:gd name="connsiteX36" fmla="*/ 3299266 w 4175716"/>
                <a:gd name="connsiteY36" fmla="*/ 1147769 h 2749770"/>
                <a:gd name="connsiteX37" fmla="*/ 3304163 w 4175716"/>
                <a:gd name="connsiteY37" fmla="*/ 1149846 h 2749770"/>
                <a:gd name="connsiteX38" fmla="*/ 3286505 w 4175716"/>
                <a:gd name="connsiteY38" fmla="*/ 1225376 h 2749770"/>
                <a:gd name="connsiteX39" fmla="*/ 3299266 w 4175716"/>
                <a:gd name="connsiteY39" fmla="*/ 1147769 h 2749770"/>
                <a:gd name="connsiteX40" fmla="*/ 3181447 w 4175716"/>
                <a:gd name="connsiteY40" fmla="*/ 1116607 h 2749770"/>
                <a:gd name="connsiteX41" fmla="*/ 3180408 w 4175716"/>
                <a:gd name="connsiteY41" fmla="*/ 1137530 h 2749770"/>
                <a:gd name="connsiteX42" fmla="*/ 3191389 w 4175716"/>
                <a:gd name="connsiteY42" fmla="*/ 1255351 h 2749770"/>
                <a:gd name="connsiteX43" fmla="*/ 3240505 w 4175716"/>
                <a:gd name="connsiteY43" fmla="*/ 1385338 h 2749770"/>
                <a:gd name="connsiteX44" fmla="*/ 3374055 w 4175716"/>
                <a:gd name="connsiteY44" fmla="*/ 1528682 h 2749770"/>
                <a:gd name="connsiteX45" fmla="*/ 3504933 w 4175716"/>
                <a:gd name="connsiteY45" fmla="*/ 1589670 h 2749770"/>
                <a:gd name="connsiteX46" fmla="*/ 3555534 w 4175716"/>
                <a:gd name="connsiteY46" fmla="*/ 1594270 h 2749770"/>
                <a:gd name="connsiteX47" fmla="*/ 3654805 w 4175716"/>
                <a:gd name="connsiteY47" fmla="*/ 1606140 h 2749770"/>
                <a:gd name="connsiteX48" fmla="*/ 3654360 w 4175716"/>
                <a:gd name="connsiteY48" fmla="*/ 1605250 h 2749770"/>
                <a:gd name="connsiteX49" fmla="*/ 3701548 w 4175716"/>
                <a:gd name="connsiteY49" fmla="*/ 1594863 h 2749770"/>
                <a:gd name="connsiteX50" fmla="*/ 3636702 w 4175716"/>
                <a:gd name="connsiteY50" fmla="*/ 1573347 h 2749770"/>
                <a:gd name="connsiteX51" fmla="*/ 3536243 w 4175716"/>
                <a:gd name="connsiteY51" fmla="*/ 1535507 h 2749770"/>
                <a:gd name="connsiteX52" fmla="*/ 3485346 w 4175716"/>
                <a:gd name="connsiteY52" fmla="*/ 1512211 h 2749770"/>
                <a:gd name="connsiteX53" fmla="*/ 3407887 w 4175716"/>
                <a:gd name="connsiteY53" fmla="*/ 1420210 h 2749770"/>
                <a:gd name="connsiteX54" fmla="*/ 3310990 w 4175716"/>
                <a:gd name="connsiteY54" fmla="*/ 1277757 h 2749770"/>
                <a:gd name="connsiteX55" fmla="*/ 3274783 w 4175716"/>
                <a:gd name="connsiteY55" fmla="*/ 1239176 h 2749770"/>
                <a:gd name="connsiteX56" fmla="*/ 3188272 w 4175716"/>
                <a:gd name="connsiteY56" fmla="*/ 1125214 h 2749770"/>
                <a:gd name="connsiteX57" fmla="*/ 3181447 w 4175716"/>
                <a:gd name="connsiteY57" fmla="*/ 1116607 h 2749770"/>
                <a:gd name="connsiteX58" fmla="*/ 3482229 w 4175716"/>
                <a:gd name="connsiteY58" fmla="*/ 1020897 h 2749770"/>
                <a:gd name="connsiteX59" fmla="*/ 3755264 w 4175716"/>
                <a:gd name="connsiteY59" fmla="*/ 1031877 h 2749770"/>
                <a:gd name="connsiteX60" fmla="*/ 3482229 w 4175716"/>
                <a:gd name="connsiteY60" fmla="*/ 1020897 h 2749770"/>
                <a:gd name="connsiteX61" fmla="*/ 3201924 w 4175716"/>
                <a:gd name="connsiteY61" fmla="*/ 937057 h 2749770"/>
                <a:gd name="connsiteX62" fmla="*/ 3197324 w 4175716"/>
                <a:gd name="connsiteY62" fmla="*/ 953528 h 2749770"/>
                <a:gd name="connsiteX63" fmla="*/ 3184414 w 4175716"/>
                <a:gd name="connsiteY63" fmla="*/ 1045233 h 2749770"/>
                <a:gd name="connsiteX64" fmla="*/ 3199253 w 4175716"/>
                <a:gd name="connsiteY64" fmla="*/ 1121949 h 2749770"/>
                <a:gd name="connsiteX65" fmla="*/ 3237092 w 4175716"/>
                <a:gd name="connsiteY65" fmla="*/ 1177743 h 2749770"/>
                <a:gd name="connsiteX66" fmla="*/ 3303422 w 4175716"/>
                <a:gd name="connsiteY66" fmla="*/ 1250008 h 2749770"/>
                <a:gd name="connsiteX67" fmla="*/ 3417087 w 4175716"/>
                <a:gd name="connsiteY67" fmla="*/ 1409377 h 2749770"/>
                <a:gd name="connsiteX68" fmla="*/ 3548856 w 4175716"/>
                <a:gd name="connsiteY68" fmla="*/ 1528830 h 2749770"/>
                <a:gd name="connsiteX69" fmla="*/ 3633141 w 4175716"/>
                <a:gd name="connsiteY69" fmla="*/ 1562069 h 2749770"/>
                <a:gd name="connsiteX70" fmla="*/ 3590405 w 4175716"/>
                <a:gd name="connsiteY70" fmla="*/ 1367087 h 2749770"/>
                <a:gd name="connsiteX71" fmla="*/ 3600940 w 4175716"/>
                <a:gd name="connsiteY71" fmla="*/ 1381926 h 2749770"/>
                <a:gd name="connsiteX72" fmla="*/ 3630618 w 4175716"/>
                <a:gd name="connsiteY72" fmla="*/ 1477339 h 2749770"/>
                <a:gd name="connsiteX73" fmla="*/ 3639967 w 4175716"/>
                <a:gd name="connsiteY73" fmla="*/ 1523488 h 2749770"/>
                <a:gd name="connsiteX74" fmla="*/ 3636257 w 4175716"/>
                <a:gd name="connsiteY74" fmla="*/ 1563702 h 2749770"/>
                <a:gd name="connsiteX75" fmla="*/ 3654360 w 4175716"/>
                <a:gd name="connsiteY75" fmla="*/ 1571418 h 2749770"/>
                <a:gd name="connsiteX76" fmla="*/ 3648128 w 4175716"/>
                <a:gd name="connsiteY76" fmla="*/ 1476597 h 2749770"/>
                <a:gd name="connsiteX77" fmla="*/ 3661186 w 4175716"/>
                <a:gd name="connsiteY77" fmla="*/ 1574088 h 2749770"/>
                <a:gd name="connsiteX78" fmla="*/ 3699915 w 4175716"/>
                <a:gd name="connsiteY78" fmla="*/ 1579876 h 2749770"/>
                <a:gd name="connsiteX79" fmla="*/ 3730780 w 4175716"/>
                <a:gd name="connsiteY79" fmla="*/ 1549456 h 2749770"/>
                <a:gd name="connsiteX80" fmla="*/ 3729000 w 4175716"/>
                <a:gd name="connsiteY80" fmla="*/ 1497075 h 2749770"/>
                <a:gd name="connsiteX81" fmla="*/ 3727961 w 4175716"/>
                <a:gd name="connsiteY81" fmla="*/ 1496185 h 2749770"/>
                <a:gd name="connsiteX82" fmla="*/ 3715941 w 4175716"/>
                <a:gd name="connsiteY82" fmla="*/ 1443655 h 2749770"/>
                <a:gd name="connsiteX83" fmla="*/ 3686264 w 4175716"/>
                <a:gd name="connsiteY83" fmla="*/ 1399138 h 2749770"/>
                <a:gd name="connsiteX84" fmla="*/ 3636702 w 4175716"/>
                <a:gd name="connsiteY84" fmla="*/ 1368274 h 2749770"/>
                <a:gd name="connsiteX85" fmla="*/ 3503152 w 4175716"/>
                <a:gd name="connsiteY85" fmla="*/ 1291112 h 2749770"/>
                <a:gd name="connsiteX86" fmla="*/ 3408332 w 4175716"/>
                <a:gd name="connsiteY86" fmla="*/ 1229679 h 2749770"/>
                <a:gd name="connsiteX87" fmla="*/ 3426584 w 4175716"/>
                <a:gd name="connsiteY87" fmla="*/ 1322273 h 2749770"/>
                <a:gd name="connsiteX88" fmla="*/ 3402990 w 4175716"/>
                <a:gd name="connsiteY88" fmla="*/ 1226118 h 2749770"/>
                <a:gd name="connsiteX89" fmla="*/ 3388151 w 4175716"/>
                <a:gd name="connsiteY89" fmla="*/ 1215434 h 2749770"/>
                <a:gd name="connsiteX90" fmla="*/ 3397797 w 4175716"/>
                <a:gd name="connsiteY90" fmla="*/ 1269002 h 2749770"/>
                <a:gd name="connsiteX91" fmla="*/ 3412636 w 4175716"/>
                <a:gd name="connsiteY91" fmla="*/ 1334441 h 2749770"/>
                <a:gd name="connsiteX92" fmla="*/ 3428810 w 4175716"/>
                <a:gd name="connsiteY92" fmla="*/ 1396765 h 2749770"/>
                <a:gd name="connsiteX93" fmla="*/ 3382809 w 4175716"/>
                <a:gd name="connsiteY93" fmla="*/ 1212021 h 2749770"/>
                <a:gd name="connsiteX94" fmla="*/ 3354912 w 4175716"/>
                <a:gd name="connsiteY94" fmla="*/ 1191988 h 2749770"/>
                <a:gd name="connsiteX95" fmla="*/ 3286654 w 4175716"/>
                <a:gd name="connsiteY95" fmla="*/ 1128033 h 2749770"/>
                <a:gd name="connsiteX96" fmla="*/ 3269738 w 4175716"/>
                <a:gd name="connsiteY96" fmla="*/ 1198814 h 2749770"/>
                <a:gd name="connsiteX97" fmla="*/ 3286357 w 4175716"/>
                <a:gd name="connsiteY97" fmla="*/ 1127588 h 2749770"/>
                <a:gd name="connsiteX98" fmla="*/ 3246441 w 4175716"/>
                <a:gd name="connsiteY98" fmla="*/ 1067194 h 2749770"/>
                <a:gd name="connsiteX99" fmla="*/ 3225221 w 4175716"/>
                <a:gd name="connsiteY99" fmla="*/ 1094794 h 2749770"/>
                <a:gd name="connsiteX100" fmla="*/ 3243770 w 4175716"/>
                <a:gd name="connsiteY100" fmla="*/ 1061852 h 2749770"/>
                <a:gd name="connsiteX101" fmla="*/ 3227892 w 4175716"/>
                <a:gd name="connsiteY101" fmla="*/ 1023419 h 2749770"/>
                <a:gd name="connsiteX102" fmla="*/ 3201924 w 4175716"/>
                <a:gd name="connsiteY102" fmla="*/ 937057 h 2749770"/>
                <a:gd name="connsiteX103" fmla="*/ 2927257 w 4175716"/>
                <a:gd name="connsiteY103" fmla="*/ 933199 h 2749770"/>
                <a:gd name="connsiteX104" fmla="*/ 2920876 w 4175716"/>
                <a:gd name="connsiteY104" fmla="*/ 971929 h 2749770"/>
                <a:gd name="connsiteX105" fmla="*/ 2954561 w 4175716"/>
                <a:gd name="connsiteY105" fmla="*/ 1064226 h 2749770"/>
                <a:gd name="connsiteX106" fmla="*/ 2991213 w 4175716"/>
                <a:gd name="connsiteY106" fmla="*/ 1144504 h 2749770"/>
                <a:gd name="connsiteX107" fmla="*/ 3011393 w 4175716"/>
                <a:gd name="connsiteY107" fmla="*/ 1238879 h 2749770"/>
                <a:gd name="connsiteX108" fmla="*/ 3130104 w 4175716"/>
                <a:gd name="connsiteY108" fmla="*/ 1368868 h 2749770"/>
                <a:gd name="connsiteX109" fmla="*/ 3165272 w 4175716"/>
                <a:gd name="connsiteY109" fmla="*/ 1378216 h 2749770"/>
                <a:gd name="connsiteX110" fmla="*/ 3164827 w 4175716"/>
                <a:gd name="connsiteY110" fmla="*/ 1377474 h 2749770"/>
                <a:gd name="connsiteX111" fmla="*/ 3207415 w 4175716"/>
                <a:gd name="connsiteY111" fmla="*/ 1378661 h 2749770"/>
                <a:gd name="connsiteX112" fmla="*/ 3206227 w 4175716"/>
                <a:gd name="connsiteY112" fmla="*/ 1374358 h 2749770"/>
                <a:gd name="connsiteX113" fmla="*/ 3145240 w 4175716"/>
                <a:gd name="connsiteY113" fmla="*/ 1280428 h 2749770"/>
                <a:gd name="connsiteX114" fmla="*/ 3106956 w 4175716"/>
                <a:gd name="connsiteY114" fmla="*/ 1210389 h 2749770"/>
                <a:gd name="connsiteX115" fmla="*/ 3057245 w 4175716"/>
                <a:gd name="connsiteY115" fmla="*/ 1169434 h 2749770"/>
                <a:gd name="connsiteX116" fmla="*/ 3044336 w 4175716"/>
                <a:gd name="connsiteY116" fmla="*/ 1159936 h 2749770"/>
                <a:gd name="connsiteX117" fmla="*/ 3082472 w 4175716"/>
                <a:gd name="connsiteY117" fmla="*/ 1120465 h 2749770"/>
                <a:gd name="connsiteX118" fmla="*/ 3063478 w 4175716"/>
                <a:gd name="connsiteY118" fmla="*/ 1087820 h 2749770"/>
                <a:gd name="connsiteX119" fmla="*/ 2989283 w 4175716"/>
                <a:gd name="connsiteY119" fmla="*/ 1009471 h 2749770"/>
                <a:gd name="connsiteX120" fmla="*/ 2934528 w 4175716"/>
                <a:gd name="connsiteY120" fmla="*/ 938096 h 2749770"/>
                <a:gd name="connsiteX121" fmla="*/ 2931560 w 4175716"/>
                <a:gd name="connsiteY121" fmla="*/ 933199 h 2749770"/>
                <a:gd name="connsiteX122" fmla="*/ 3213795 w 4175716"/>
                <a:gd name="connsiteY122" fmla="*/ 867908 h 2749770"/>
                <a:gd name="connsiteX123" fmla="*/ 3208898 w 4175716"/>
                <a:gd name="connsiteY123" fmla="*/ 873250 h 2749770"/>
                <a:gd name="connsiteX124" fmla="*/ 3210531 w 4175716"/>
                <a:gd name="connsiteY124" fmla="*/ 874437 h 2749770"/>
                <a:gd name="connsiteX125" fmla="*/ 3213795 w 4175716"/>
                <a:gd name="connsiteY125" fmla="*/ 867908 h 2749770"/>
                <a:gd name="connsiteX126" fmla="*/ 3768025 w 4175716"/>
                <a:gd name="connsiteY126" fmla="*/ 858412 h 2749770"/>
                <a:gd name="connsiteX127" fmla="*/ 3459823 w 4175716"/>
                <a:gd name="connsiteY127" fmla="*/ 924296 h 2749770"/>
                <a:gd name="connsiteX128" fmla="*/ 3768025 w 4175716"/>
                <a:gd name="connsiteY128" fmla="*/ 858412 h 2749770"/>
                <a:gd name="connsiteX129" fmla="*/ 3145537 w 4175716"/>
                <a:gd name="connsiteY129" fmla="*/ 808108 h 2749770"/>
                <a:gd name="connsiteX130" fmla="*/ 3002490 w 4175716"/>
                <a:gd name="connsiteY130" fmla="*/ 851734 h 2749770"/>
                <a:gd name="connsiteX131" fmla="*/ 2945212 w 4175716"/>
                <a:gd name="connsiteY131" fmla="*/ 900999 h 2749770"/>
                <a:gd name="connsiteX132" fmla="*/ 2940909 w 4175716"/>
                <a:gd name="connsiteY132" fmla="*/ 930677 h 2749770"/>
                <a:gd name="connsiteX133" fmla="*/ 2965096 w 4175716"/>
                <a:gd name="connsiteY133" fmla="*/ 969703 h 2749770"/>
                <a:gd name="connsiteX134" fmla="*/ 3009613 w 4175716"/>
                <a:gd name="connsiteY134" fmla="*/ 932902 h 2749770"/>
                <a:gd name="connsiteX135" fmla="*/ 2966432 w 4175716"/>
                <a:gd name="connsiteY135" fmla="*/ 970890 h 2749770"/>
                <a:gd name="connsiteX136" fmla="*/ 2988097 w 4175716"/>
                <a:gd name="connsiteY136" fmla="*/ 993742 h 2749770"/>
                <a:gd name="connsiteX137" fmla="*/ 2992251 w 4175716"/>
                <a:gd name="connsiteY137" fmla="*/ 981425 h 2749770"/>
                <a:gd name="connsiteX138" fmla="*/ 3010355 w 4175716"/>
                <a:gd name="connsiteY138" fmla="*/ 958722 h 2749770"/>
                <a:gd name="connsiteX139" fmla="*/ 3085588 w 4175716"/>
                <a:gd name="connsiteY139" fmla="*/ 899367 h 2749770"/>
                <a:gd name="connsiteX140" fmla="*/ 3100426 w 4175716"/>
                <a:gd name="connsiteY140" fmla="*/ 893431 h 2749770"/>
                <a:gd name="connsiteX141" fmla="*/ 2993142 w 4175716"/>
                <a:gd name="connsiteY141" fmla="*/ 998342 h 2749770"/>
                <a:gd name="connsiteX142" fmla="*/ 3037658 w 4175716"/>
                <a:gd name="connsiteY142" fmla="*/ 1038852 h 2749770"/>
                <a:gd name="connsiteX143" fmla="*/ 3083955 w 4175716"/>
                <a:gd name="connsiteY143" fmla="*/ 1099394 h 2749770"/>
                <a:gd name="connsiteX144" fmla="*/ 3076684 w 4175716"/>
                <a:gd name="connsiteY144" fmla="*/ 1143911 h 2749770"/>
                <a:gd name="connsiteX145" fmla="*/ 3061845 w 4175716"/>
                <a:gd name="connsiteY145" fmla="*/ 1158750 h 2749770"/>
                <a:gd name="connsiteX146" fmla="*/ 3122388 w 4175716"/>
                <a:gd name="connsiteY146" fmla="*/ 1211872 h 2749770"/>
                <a:gd name="connsiteX147" fmla="*/ 3153401 w 4175716"/>
                <a:gd name="connsiteY147" fmla="*/ 1269447 h 2749770"/>
                <a:gd name="connsiteX148" fmla="*/ 3177885 w 4175716"/>
                <a:gd name="connsiteY148" fmla="*/ 1324203 h 2749770"/>
                <a:gd name="connsiteX149" fmla="*/ 3177885 w 4175716"/>
                <a:gd name="connsiteY149" fmla="*/ 1323461 h 2749770"/>
                <a:gd name="connsiteX150" fmla="*/ 3211421 w 4175716"/>
                <a:gd name="connsiteY150" fmla="*/ 1370945 h 2749770"/>
                <a:gd name="connsiteX151" fmla="*/ 3209343 w 4175716"/>
                <a:gd name="connsiteY151" fmla="*/ 1362190 h 2749770"/>
                <a:gd name="connsiteX152" fmla="*/ 3168091 w 4175716"/>
                <a:gd name="connsiteY152" fmla="*/ 1186053 h 2749770"/>
                <a:gd name="connsiteX153" fmla="*/ 3169872 w 4175716"/>
                <a:gd name="connsiteY153" fmla="*/ 1053394 h 2749770"/>
                <a:gd name="connsiteX154" fmla="*/ 3174324 w 4175716"/>
                <a:gd name="connsiteY154" fmla="*/ 1000568 h 2749770"/>
                <a:gd name="connsiteX155" fmla="*/ 3155924 w 4175716"/>
                <a:gd name="connsiteY155" fmla="*/ 1056213 h 2749770"/>
                <a:gd name="connsiteX156" fmla="*/ 3133072 w 4175716"/>
                <a:gd name="connsiteY156" fmla="*/ 1153111 h 2749770"/>
                <a:gd name="connsiteX157" fmla="*/ 3177588 w 4175716"/>
                <a:gd name="connsiteY157" fmla="*/ 975045 h 2749770"/>
                <a:gd name="connsiteX158" fmla="*/ 3204150 w 4175716"/>
                <a:gd name="connsiteY158" fmla="*/ 885121 h 2749770"/>
                <a:gd name="connsiteX159" fmla="*/ 3142569 w 4175716"/>
                <a:gd name="connsiteY159" fmla="*/ 946702 h 2749770"/>
                <a:gd name="connsiteX160" fmla="*/ 3140343 w 4175716"/>
                <a:gd name="connsiteY160" fmla="*/ 944922 h 2749770"/>
                <a:gd name="connsiteX161" fmla="*/ 3172840 w 4175716"/>
                <a:gd name="connsiteY161" fmla="*/ 902483 h 2749770"/>
                <a:gd name="connsiteX162" fmla="*/ 3126691 w 4175716"/>
                <a:gd name="connsiteY162" fmla="*/ 947000 h 2749770"/>
                <a:gd name="connsiteX163" fmla="*/ 3087962 w 4175716"/>
                <a:gd name="connsiteY163" fmla="*/ 1001161 h 2749770"/>
                <a:gd name="connsiteX164" fmla="*/ 3215873 w 4175716"/>
                <a:gd name="connsiteY164" fmla="*/ 852773 h 2749770"/>
                <a:gd name="connsiteX165" fmla="*/ 3208156 w 4175716"/>
                <a:gd name="connsiteY165" fmla="*/ 844463 h 2749770"/>
                <a:gd name="connsiteX166" fmla="*/ 3178479 w 4175716"/>
                <a:gd name="connsiteY166" fmla="*/ 819237 h 2749770"/>
                <a:gd name="connsiteX167" fmla="*/ 3145537 w 4175716"/>
                <a:gd name="connsiteY167" fmla="*/ 808108 h 2749770"/>
                <a:gd name="connsiteX168" fmla="*/ 3816845 w 4175716"/>
                <a:gd name="connsiteY168" fmla="*/ 795495 h 2749770"/>
                <a:gd name="connsiteX169" fmla="*/ 3820852 w 4175716"/>
                <a:gd name="connsiteY169" fmla="*/ 804398 h 2749770"/>
                <a:gd name="connsiteX170" fmla="*/ 3855575 w 4175716"/>
                <a:gd name="connsiteY170" fmla="*/ 886160 h 2749770"/>
                <a:gd name="connsiteX171" fmla="*/ 3867001 w 4175716"/>
                <a:gd name="connsiteY171" fmla="*/ 916728 h 2749770"/>
                <a:gd name="connsiteX172" fmla="*/ 3906515 w 4175716"/>
                <a:gd name="connsiteY172" fmla="*/ 977740 h 2749770"/>
                <a:gd name="connsiteX173" fmla="*/ 3960157 w 4175716"/>
                <a:gd name="connsiteY173" fmla="*/ 1025258 h 2749770"/>
                <a:gd name="connsiteX174" fmla="*/ 3959892 w 4175716"/>
                <a:gd name="connsiteY174" fmla="*/ 1025051 h 2749770"/>
                <a:gd name="connsiteX175" fmla="*/ 3960930 w 4175716"/>
                <a:gd name="connsiteY175" fmla="*/ 1025942 h 2749770"/>
                <a:gd name="connsiteX176" fmla="*/ 3960157 w 4175716"/>
                <a:gd name="connsiteY176" fmla="*/ 1025258 h 2749770"/>
                <a:gd name="connsiteX177" fmla="*/ 4022809 w 4175716"/>
                <a:gd name="connsiteY177" fmla="*/ 1074020 h 2749770"/>
                <a:gd name="connsiteX178" fmla="*/ 4046996 w 4175716"/>
                <a:gd name="connsiteY178" fmla="*/ 1098504 h 2749770"/>
                <a:gd name="connsiteX179" fmla="*/ 4041802 w 4175716"/>
                <a:gd name="connsiteY179" fmla="*/ 1082626 h 2749770"/>
                <a:gd name="connsiteX180" fmla="*/ 3969537 w 4175716"/>
                <a:gd name="connsiteY180" fmla="*/ 948038 h 2749770"/>
                <a:gd name="connsiteX181" fmla="*/ 3910924 w 4175716"/>
                <a:gd name="connsiteY181" fmla="*/ 867463 h 2749770"/>
                <a:gd name="connsiteX182" fmla="*/ 3828716 w 4175716"/>
                <a:gd name="connsiteY182" fmla="*/ 801134 h 2749770"/>
                <a:gd name="connsiteX183" fmla="*/ 3816845 w 4175716"/>
                <a:gd name="connsiteY183" fmla="*/ 795495 h 2749770"/>
                <a:gd name="connsiteX184" fmla="*/ 3560430 w 4175716"/>
                <a:gd name="connsiteY184" fmla="*/ 732282 h 2749770"/>
                <a:gd name="connsiteX185" fmla="*/ 3467984 w 4175716"/>
                <a:gd name="connsiteY185" fmla="*/ 829772 h 2749770"/>
                <a:gd name="connsiteX186" fmla="*/ 3383403 w 4175716"/>
                <a:gd name="connsiteY186" fmla="*/ 879334 h 2749770"/>
                <a:gd name="connsiteX187" fmla="*/ 3254899 w 4175716"/>
                <a:gd name="connsiteY187" fmla="*/ 881560 h 2749770"/>
                <a:gd name="connsiteX188" fmla="*/ 3233679 w 4175716"/>
                <a:gd name="connsiteY188" fmla="*/ 869689 h 2749770"/>
                <a:gd name="connsiteX189" fmla="*/ 3227595 w 4175716"/>
                <a:gd name="connsiteY189" fmla="*/ 883192 h 2749770"/>
                <a:gd name="connsiteX190" fmla="*/ 3220324 w 4175716"/>
                <a:gd name="connsiteY190" fmla="*/ 916728 h 2749770"/>
                <a:gd name="connsiteX191" fmla="*/ 3233976 w 4175716"/>
                <a:gd name="connsiteY191" fmla="*/ 921922 h 2749770"/>
                <a:gd name="connsiteX192" fmla="*/ 3356100 w 4175716"/>
                <a:gd name="connsiteY192" fmla="*/ 947445 h 2749770"/>
                <a:gd name="connsiteX193" fmla="*/ 3543366 w 4175716"/>
                <a:gd name="connsiteY193" fmla="*/ 937651 h 2749770"/>
                <a:gd name="connsiteX194" fmla="*/ 3699767 w 4175716"/>
                <a:gd name="connsiteY194" fmla="*/ 913612 h 2749770"/>
                <a:gd name="connsiteX195" fmla="*/ 3717722 w 4175716"/>
                <a:gd name="connsiteY195" fmla="*/ 911831 h 2749770"/>
                <a:gd name="connsiteX196" fmla="*/ 3638779 w 4175716"/>
                <a:gd name="connsiteY196" fmla="*/ 930825 h 2749770"/>
                <a:gd name="connsiteX197" fmla="*/ 3398242 w 4175716"/>
                <a:gd name="connsiteY197" fmla="*/ 957683 h 2749770"/>
                <a:gd name="connsiteX198" fmla="*/ 3251189 w 4175716"/>
                <a:gd name="connsiteY198" fmla="*/ 938541 h 2749770"/>
                <a:gd name="connsiteX199" fmla="*/ 3220176 w 4175716"/>
                <a:gd name="connsiteY199" fmla="*/ 923702 h 2749770"/>
                <a:gd name="connsiteX200" fmla="*/ 3226853 w 4175716"/>
                <a:gd name="connsiteY200" fmla="*/ 974748 h 2749770"/>
                <a:gd name="connsiteX201" fmla="*/ 3234273 w 4175716"/>
                <a:gd name="connsiteY201" fmla="*/ 1000271 h 2749770"/>
                <a:gd name="connsiteX202" fmla="*/ 3294370 w 4175716"/>
                <a:gd name="connsiteY202" fmla="*/ 1036181 h 2749770"/>
                <a:gd name="connsiteX203" fmla="*/ 3360403 w 4175716"/>
                <a:gd name="connsiteY203" fmla="*/ 1066897 h 2749770"/>
                <a:gd name="connsiteX204" fmla="*/ 3428661 w 4175716"/>
                <a:gd name="connsiteY204" fmla="*/ 1093459 h 2749770"/>
                <a:gd name="connsiteX205" fmla="*/ 3265434 w 4175716"/>
                <a:gd name="connsiteY205" fmla="*/ 1031877 h 2749770"/>
                <a:gd name="connsiteX206" fmla="*/ 3262466 w 4175716"/>
                <a:gd name="connsiteY206" fmla="*/ 1034994 h 2749770"/>
                <a:gd name="connsiteX207" fmla="*/ 3311435 w 4175716"/>
                <a:gd name="connsiteY207" fmla="*/ 1068678 h 2749770"/>
                <a:gd name="connsiteX208" fmla="*/ 3474662 w 4175716"/>
                <a:gd name="connsiteY208" fmla="*/ 1133078 h 2749770"/>
                <a:gd name="connsiteX209" fmla="*/ 3623050 w 4175716"/>
                <a:gd name="connsiteY209" fmla="*/ 1162756 h 2749770"/>
                <a:gd name="connsiteX210" fmla="*/ 3529417 w 4175716"/>
                <a:gd name="connsiteY210" fmla="*/ 1155188 h 2749770"/>
                <a:gd name="connsiteX211" fmla="*/ 3346900 w 4175716"/>
                <a:gd name="connsiteY211" fmla="*/ 1100285 h 2749770"/>
                <a:gd name="connsiteX212" fmla="*/ 3246737 w 4175716"/>
                <a:gd name="connsiteY212" fmla="*/ 1034549 h 2749770"/>
                <a:gd name="connsiteX213" fmla="*/ 3242879 w 4175716"/>
                <a:gd name="connsiteY213" fmla="*/ 1030394 h 2749770"/>
                <a:gd name="connsiteX214" fmla="*/ 3314551 w 4175716"/>
                <a:gd name="connsiteY214" fmla="*/ 1141536 h 2749770"/>
                <a:gd name="connsiteX215" fmla="*/ 3402100 w 4175716"/>
                <a:gd name="connsiteY215" fmla="*/ 1211872 h 2749770"/>
                <a:gd name="connsiteX216" fmla="*/ 3513688 w 4175716"/>
                <a:gd name="connsiteY216" fmla="*/ 1283396 h 2749770"/>
                <a:gd name="connsiteX217" fmla="*/ 3856168 w 4175716"/>
                <a:gd name="connsiteY217" fmla="*/ 1356403 h 2749770"/>
                <a:gd name="connsiteX218" fmla="*/ 3730038 w 4175716"/>
                <a:gd name="connsiteY218" fmla="*/ 1348538 h 2749770"/>
                <a:gd name="connsiteX219" fmla="*/ 3589515 w 4175716"/>
                <a:gd name="connsiteY219" fmla="*/ 1320493 h 2749770"/>
                <a:gd name="connsiteX220" fmla="*/ 3565921 w 4175716"/>
                <a:gd name="connsiteY220" fmla="*/ 1313073 h 2749770"/>
                <a:gd name="connsiteX221" fmla="*/ 3578831 w 4175716"/>
                <a:gd name="connsiteY221" fmla="*/ 1320196 h 2749770"/>
                <a:gd name="connsiteX222" fmla="*/ 3789542 w 4175716"/>
                <a:gd name="connsiteY222" fmla="*/ 1453746 h 2749770"/>
                <a:gd name="connsiteX223" fmla="*/ 3819220 w 4175716"/>
                <a:gd name="connsiteY223" fmla="*/ 1470217 h 2749770"/>
                <a:gd name="connsiteX224" fmla="*/ 3868930 w 4175716"/>
                <a:gd name="connsiteY224" fmla="*/ 1463985 h 2749770"/>
                <a:gd name="connsiteX225" fmla="*/ 3910776 w 4175716"/>
                <a:gd name="connsiteY225" fmla="*/ 1408042 h 2749770"/>
                <a:gd name="connsiteX226" fmla="*/ 3957814 w 4175716"/>
                <a:gd name="connsiteY226" fmla="*/ 1326280 h 2749770"/>
                <a:gd name="connsiteX227" fmla="*/ 4003221 w 4175716"/>
                <a:gd name="connsiteY227" fmla="*/ 1266925 h 2749770"/>
                <a:gd name="connsiteX228" fmla="*/ 4013311 w 4175716"/>
                <a:gd name="connsiteY228" fmla="*/ 1252086 h 2749770"/>
                <a:gd name="connsiteX229" fmla="*/ 3774555 w 4175716"/>
                <a:gd name="connsiteY229" fmla="*/ 1268705 h 2749770"/>
                <a:gd name="connsiteX230" fmla="*/ 3856762 w 4175716"/>
                <a:gd name="connsiteY230" fmla="*/ 1265737 h 2749770"/>
                <a:gd name="connsiteX231" fmla="*/ 3942234 w 4175716"/>
                <a:gd name="connsiteY231" fmla="*/ 1259505 h 2749770"/>
                <a:gd name="connsiteX232" fmla="*/ 4017466 w 4175716"/>
                <a:gd name="connsiteY232" fmla="*/ 1245853 h 2749770"/>
                <a:gd name="connsiteX233" fmla="*/ 4028447 w 4175716"/>
                <a:gd name="connsiteY233" fmla="*/ 1226118 h 2749770"/>
                <a:gd name="connsiteX234" fmla="*/ 3921014 w 4175716"/>
                <a:gd name="connsiteY234" fmla="*/ 1237989 h 2749770"/>
                <a:gd name="connsiteX235" fmla="*/ 4032157 w 4175716"/>
                <a:gd name="connsiteY235" fmla="*/ 1218699 h 2749770"/>
                <a:gd name="connsiteX236" fmla="*/ 4048035 w 4175716"/>
                <a:gd name="connsiteY236" fmla="*/ 1166169 h 2749770"/>
                <a:gd name="connsiteX237" fmla="*/ 4046996 w 4175716"/>
                <a:gd name="connsiteY237" fmla="*/ 1165279 h 2749770"/>
                <a:gd name="connsiteX238" fmla="*/ 4022512 w 4175716"/>
                <a:gd name="connsiteY238" fmla="*/ 1086039 h 2749770"/>
                <a:gd name="connsiteX239" fmla="*/ 3995505 w 4175716"/>
                <a:gd name="connsiteY239" fmla="*/ 1064374 h 2749770"/>
                <a:gd name="connsiteX240" fmla="*/ 3959298 w 4175716"/>
                <a:gd name="connsiteY240" fmla="*/ 1036774 h 2749770"/>
                <a:gd name="connsiteX241" fmla="*/ 3661038 w 4175716"/>
                <a:gd name="connsiteY241" fmla="*/ 1060368 h 2749770"/>
                <a:gd name="connsiteX242" fmla="*/ 3958705 w 4175716"/>
                <a:gd name="connsiteY242" fmla="*/ 1036329 h 2749770"/>
                <a:gd name="connsiteX243" fmla="*/ 3926059 w 4175716"/>
                <a:gd name="connsiteY243" fmla="*/ 1010955 h 2749770"/>
                <a:gd name="connsiteX244" fmla="*/ 3848156 w 4175716"/>
                <a:gd name="connsiteY244" fmla="*/ 892244 h 2749770"/>
                <a:gd name="connsiteX245" fmla="*/ 3802155 w 4175716"/>
                <a:gd name="connsiteY245" fmla="*/ 789856 h 2749770"/>
                <a:gd name="connsiteX246" fmla="*/ 3772477 w 4175716"/>
                <a:gd name="connsiteY246" fmla="*/ 764482 h 2749770"/>
                <a:gd name="connsiteX247" fmla="*/ 3653767 w 4175716"/>
                <a:gd name="connsiteY247" fmla="*/ 732282 h 2749770"/>
                <a:gd name="connsiteX248" fmla="*/ 3560430 w 4175716"/>
                <a:gd name="connsiteY248" fmla="*/ 732282 h 2749770"/>
                <a:gd name="connsiteX249" fmla="*/ 3132182 w 4175716"/>
                <a:gd name="connsiteY249" fmla="*/ 683313 h 2749770"/>
                <a:gd name="connsiteX250" fmla="*/ 3198956 w 4175716"/>
                <a:gd name="connsiteY250" fmla="*/ 698152 h 2749770"/>
                <a:gd name="connsiteX251" fmla="*/ 3132182 w 4175716"/>
                <a:gd name="connsiteY251" fmla="*/ 683313 h 2749770"/>
                <a:gd name="connsiteX252" fmla="*/ 3670683 w 4175716"/>
                <a:gd name="connsiteY252" fmla="*/ 645753 h 2749770"/>
                <a:gd name="connsiteX253" fmla="*/ 3590850 w 4175716"/>
                <a:gd name="connsiteY253" fmla="*/ 684649 h 2749770"/>
                <a:gd name="connsiteX254" fmla="*/ 3570669 w 4175716"/>
                <a:gd name="connsiteY254" fmla="*/ 716404 h 2749770"/>
                <a:gd name="connsiteX255" fmla="*/ 3627947 w 4175716"/>
                <a:gd name="connsiteY255" fmla="*/ 718184 h 2749770"/>
                <a:gd name="connsiteX256" fmla="*/ 3843852 w 4175716"/>
                <a:gd name="connsiteY256" fmla="*/ 795347 h 2749770"/>
                <a:gd name="connsiteX257" fmla="*/ 3950098 w 4175716"/>
                <a:gd name="connsiteY257" fmla="*/ 896251 h 2749770"/>
                <a:gd name="connsiteX258" fmla="*/ 4003073 w 4175716"/>
                <a:gd name="connsiteY258" fmla="*/ 866573 h 2749770"/>
                <a:gd name="connsiteX259" fmla="*/ 3951285 w 4175716"/>
                <a:gd name="connsiteY259" fmla="*/ 897289 h 2749770"/>
                <a:gd name="connsiteX260" fmla="*/ 3997879 w 4175716"/>
                <a:gd name="connsiteY260" fmla="*/ 977716 h 2749770"/>
                <a:gd name="connsiteX261" fmla="*/ 3998918 w 4175716"/>
                <a:gd name="connsiteY261" fmla="*/ 980090 h 2749770"/>
                <a:gd name="connsiteX262" fmla="*/ 4023847 w 4175716"/>
                <a:gd name="connsiteY262" fmla="*/ 974600 h 2749770"/>
                <a:gd name="connsiteX263" fmla="*/ 4052783 w 4175716"/>
                <a:gd name="connsiteY263" fmla="*/ 963767 h 2749770"/>
                <a:gd name="connsiteX264" fmla="*/ 4087061 w 4175716"/>
                <a:gd name="connsiteY264" fmla="*/ 950561 h 2749770"/>
                <a:gd name="connsiteX265" fmla="*/ 4001292 w 4175716"/>
                <a:gd name="connsiteY265" fmla="*/ 985135 h 2749770"/>
                <a:gd name="connsiteX266" fmla="*/ 4040022 w 4175716"/>
                <a:gd name="connsiteY266" fmla="*/ 1056213 h 2749770"/>
                <a:gd name="connsiteX267" fmla="*/ 4050112 w 4175716"/>
                <a:gd name="connsiteY267" fmla="*/ 1067936 h 2749770"/>
                <a:gd name="connsiteX268" fmla="*/ 4074003 w 4175716"/>
                <a:gd name="connsiteY268" fmla="*/ 1053097 h 2749770"/>
                <a:gd name="connsiteX269" fmla="*/ 4136771 w 4175716"/>
                <a:gd name="connsiteY269" fmla="*/ 973858 h 2749770"/>
                <a:gd name="connsiteX270" fmla="*/ 4135732 w 4175716"/>
                <a:gd name="connsiteY270" fmla="*/ 972967 h 2749770"/>
                <a:gd name="connsiteX271" fmla="*/ 4126829 w 4175716"/>
                <a:gd name="connsiteY271" fmla="*/ 912128 h 2749770"/>
                <a:gd name="connsiteX272" fmla="*/ 4123267 w 4175716"/>
                <a:gd name="connsiteY272" fmla="*/ 909012 h 2749770"/>
                <a:gd name="connsiteX273" fmla="*/ 4031860 w 4175716"/>
                <a:gd name="connsiteY273" fmla="*/ 959019 h 2749770"/>
                <a:gd name="connsiteX274" fmla="*/ 4118074 w 4175716"/>
                <a:gd name="connsiteY274" fmla="*/ 904560 h 2749770"/>
                <a:gd name="connsiteX275" fmla="*/ 4106648 w 4175716"/>
                <a:gd name="connsiteY275" fmla="*/ 896696 h 2749770"/>
                <a:gd name="connsiteX276" fmla="*/ 4055306 w 4175716"/>
                <a:gd name="connsiteY276" fmla="*/ 869096 h 2749770"/>
                <a:gd name="connsiteX277" fmla="*/ 4033641 w 4175716"/>
                <a:gd name="connsiteY277" fmla="*/ 825321 h 2749770"/>
                <a:gd name="connsiteX278" fmla="*/ 4033641 w 4175716"/>
                <a:gd name="connsiteY278" fmla="*/ 817605 h 2749770"/>
                <a:gd name="connsiteX279" fmla="*/ 3992686 w 4175716"/>
                <a:gd name="connsiteY279" fmla="*/ 833334 h 2749770"/>
                <a:gd name="connsiteX280" fmla="*/ 3851865 w 4175716"/>
                <a:gd name="connsiteY280" fmla="*/ 778133 h 2749770"/>
                <a:gd name="connsiteX281" fmla="*/ 3799039 w 4175716"/>
                <a:gd name="connsiteY281" fmla="*/ 697410 h 2749770"/>
                <a:gd name="connsiteX282" fmla="*/ 3776929 w 4175716"/>
                <a:gd name="connsiteY282" fmla="*/ 673965 h 2749770"/>
                <a:gd name="connsiteX283" fmla="*/ 3740129 w 4175716"/>
                <a:gd name="connsiteY283" fmla="*/ 703642 h 2749770"/>
                <a:gd name="connsiteX284" fmla="*/ 3772180 w 4175716"/>
                <a:gd name="connsiteY284" fmla="*/ 670849 h 2749770"/>
                <a:gd name="connsiteX285" fmla="*/ 3761348 w 4175716"/>
                <a:gd name="connsiteY285" fmla="*/ 664468 h 2749770"/>
                <a:gd name="connsiteX286" fmla="*/ 3701993 w 4175716"/>
                <a:gd name="connsiteY286" fmla="*/ 712991 h 2749770"/>
                <a:gd name="connsiteX287" fmla="*/ 3755413 w 4175716"/>
                <a:gd name="connsiteY287" fmla="*/ 661500 h 2749770"/>
                <a:gd name="connsiteX288" fmla="*/ 3670683 w 4175716"/>
                <a:gd name="connsiteY288" fmla="*/ 645753 h 2749770"/>
                <a:gd name="connsiteX289" fmla="*/ 2198819 w 4175716"/>
                <a:gd name="connsiteY289" fmla="*/ 632416 h 2749770"/>
                <a:gd name="connsiteX290" fmla="*/ 2202083 w 4175716"/>
                <a:gd name="connsiteY290" fmla="*/ 726049 h 2749770"/>
                <a:gd name="connsiteX291" fmla="*/ 2235767 w 4175716"/>
                <a:gd name="connsiteY291" fmla="*/ 1024310 h 2749770"/>
                <a:gd name="connsiteX292" fmla="*/ 2268561 w 4175716"/>
                <a:gd name="connsiteY292" fmla="*/ 1169582 h 2749770"/>
                <a:gd name="connsiteX293" fmla="*/ 2318420 w 4175716"/>
                <a:gd name="connsiteY293" fmla="*/ 1381777 h 2749770"/>
                <a:gd name="connsiteX294" fmla="*/ 2317975 w 4175716"/>
                <a:gd name="connsiteY294" fmla="*/ 1381777 h 2749770"/>
                <a:gd name="connsiteX295" fmla="*/ 2338007 w 4175716"/>
                <a:gd name="connsiteY295" fmla="*/ 1525269 h 2749770"/>
                <a:gd name="connsiteX296" fmla="*/ 2339936 w 4175716"/>
                <a:gd name="connsiteY296" fmla="*/ 1554946 h 2749770"/>
                <a:gd name="connsiteX297" fmla="*/ 2342904 w 4175716"/>
                <a:gd name="connsiteY297" fmla="*/ 1554946 h 2749770"/>
                <a:gd name="connsiteX298" fmla="*/ 2346465 w 4175716"/>
                <a:gd name="connsiteY298" fmla="*/ 1519482 h 2749770"/>
                <a:gd name="connsiteX299" fmla="*/ 2353736 w 4175716"/>
                <a:gd name="connsiteY299" fmla="*/ 1323016 h 2749770"/>
                <a:gd name="connsiteX300" fmla="*/ 2333259 w 4175716"/>
                <a:gd name="connsiteY300" fmla="*/ 1107259 h 2749770"/>
                <a:gd name="connsiteX301" fmla="*/ 2293787 w 4175716"/>
                <a:gd name="connsiteY301" fmla="*/ 933644 h 2749770"/>
                <a:gd name="connsiteX302" fmla="*/ 2204754 w 4175716"/>
                <a:gd name="connsiteY302" fmla="*/ 647255 h 2749770"/>
                <a:gd name="connsiteX303" fmla="*/ 2198819 w 4175716"/>
                <a:gd name="connsiteY303" fmla="*/ 632416 h 2749770"/>
                <a:gd name="connsiteX304" fmla="*/ 3764185 w 4175716"/>
                <a:gd name="connsiteY304" fmla="*/ 612660 h 2749770"/>
                <a:gd name="connsiteX305" fmla="*/ 3718464 w 4175716"/>
                <a:gd name="connsiteY305" fmla="*/ 621435 h 2749770"/>
                <a:gd name="connsiteX306" fmla="*/ 3690567 w 4175716"/>
                <a:gd name="connsiteY306" fmla="*/ 629300 h 2749770"/>
                <a:gd name="connsiteX307" fmla="*/ 3694425 w 4175716"/>
                <a:gd name="connsiteY307" fmla="*/ 633306 h 2749770"/>
                <a:gd name="connsiteX308" fmla="*/ 3703328 w 4175716"/>
                <a:gd name="connsiteY308" fmla="*/ 634938 h 2749770"/>
                <a:gd name="connsiteX309" fmla="*/ 3811652 w 4175716"/>
                <a:gd name="connsiteY309" fmla="*/ 693403 h 2749770"/>
                <a:gd name="connsiteX310" fmla="*/ 3867743 w 4175716"/>
                <a:gd name="connsiteY310" fmla="*/ 778579 h 2749770"/>
                <a:gd name="connsiteX311" fmla="*/ 3981853 w 4175716"/>
                <a:gd name="connsiteY311" fmla="*/ 823095 h 2749770"/>
                <a:gd name="connsiteX312" fmla="*/ 4044770 w 4175716"/>
                <a:gd name="connsiteY312" fmla="*/ 799204 h 2749770"/>
                <a:gd name="connsiteX313" fmla="*/ 4061093 w 4175716"/>
                <a:gd name="connsiteY313" fmla="*/ 795495 h 2749770"/>
                <a:gd name="connsiteX314" fmla="*/ 4044770 w 4175716"/>
                <a:gd name="connsiteY314" fmla="*/ 847431 h 2749770"/>
                <a:gd name="connsiteX315" fmla="*/ 4069699 w 4175716"/>
                <a:gd name="connsiteY315" fmla="*/ 862269 h 2749770"/>
                <a:gd name="connsiteX316" fmla="*/ 4136516 w 4175716"/>
                <a:gd name="connsiteY316" fmla="*/ 905673 h 2749770"/>
                <a:gd name="connsiteX317" fmla="*/ 4151570 w 4175716"/>
                <a:gd name="connsiteY317" fmla="*/ 927126 h 2749770"/>
                <a:gd name="connsiteX318" fmla="*/ 4151461 w 4175716"/>
                <a:gd name="connsiteY318" fmla="*/ 927560 h 2749770"/>
                <a:gd name="connsiteX319" fmla="*/ 4152500 w 4175716"/>
                <a:gd name="connsiteY319" fmla="*/ 928451 h 2749770"/>
                <a:gd name="connsiteX320" fmla="*/ 4151570 w 4175716"/>
                <a:gd name="connsiteY320" fmla="*/ 927126 h 2749770"/>
                <a:gd name="connsiteX321" fmla="*/ 4162056 w 4175716"/>
                <a:gd name="connsiteY321" fmla="*/ 885220 h 2749770"/>
                <a:gd name="connsiteX322" fmla="*/ 4159474 w 4175716"/>
                <a:gd name="connsiteY322" fmla="*/ 841644 h 2749770"/>
                <a:gd name="connsiteX323" fmla="*/ 4085280 w 4175716"/>
                <a:gd name="connsiteY323" fmla="*/ 739107 h 2749770"/>
                <a:gd name="connsiteX324" fmla="*/ 4021918 w 4175716"/>
                <a:gd name="connsiteY324" fmla="*/ 703197 h 2749770"/>
                <a:gd name="connsiteX325" fmla="*/ 3898162 w 4175716"/>
                <a:gd name="connsiteY325" fmla="*/ 641022 h 2749770"/>
                <a:gd name="connsiteX326" fmla="*/ 3764185 w 4175716"/>
                <a:gd name="connsiteY326" fmla="*/ 612660 h 2749770"/>
                <a:gd name="connsiteX327" fmla="*/ 2182348 w 4175716"/>
                <a:gd name="connsiteY327" fmla="*/ 603480 h 2749770"/>
                <a:gd name="connsiteX328" fmla="*/ 2141838 w 4175716"/>
                <a:gd name="connsiteY328" fmla="*/ 781546 h 2749770"/>
                <a:gd name="connsiteX329" fmla="*/ 2125812 w 4175716"/>
                <a:gd name="connsiteY329" fmla="*/ 904115 h 2749770"/>
                <a:gd name="connsiteX330" fmla="*/ 2157567 w 4175716"/>
                <a:gd name="connsiteY330" fmla="*/ 1140350 h 2749770"/>
                <a:gd name="connsiteX331" fmla="*/ 2242445 w 4175716"/>
                <a:gd name="connsiteY331" fmla="*/ 1378513 h 2749770"/>
                <a:gd name="connsiteX332" fmla="*/ 2293880 w 4175716"/>
                <a:gd name="connsiteY332" fmla="*/ 1507630 h 2749770"/>
                <a:gd name="connsiteX333" fmla="*/ 2329853 w 4175716"/>
                <a:gd name="connsiteY333" fmla="*/ 1640580 h 2749770"/>
                <a:gd name="connsiteX334" fmla="*/ 2329846 w 4175716"/>
                <a:gd name="connsiteY334" fmla="*/ 1642199 h 2749770"/>
                <a:gd name="connsiteX335" fmla="*/ 2330291 w 4175716"/>
                <a:gd name="connsiteY335" fmla="*/ 1642199 h 2749770"/>
                <a:gd name="connsiteX336" fmla="*/ 2329853 w 4175716"/>
                <a:gd name="connsiteY336" fmla="*/ 1640580 h 2749770"/>
                <a:gd name="connsiteX337" fmla="*/ 2330142 w 4175716"/>
                <a:gd name="connsiteY337" fmla="*/ 1572902 h 2749770"/>
                <a:gd name="connsiteX338" fmla="*/ 2314265 w 4175716"/>
                <a:gd name="connsiteY338" fmla="*/ 1424513 h 2749770"/>
                <a:gd name="connsiteX339" fmla="*/ 2296904 w 4175716"/>
                <a:gd name="connsiteY339" fmla="*/ 1324203 h 2749770"/>
                <a:gd name="connsiteX340" fmla="*/ 2270490 w 4175716"/>
                <a:gd name="connsiteY340" fmla="*/ 1209202 h 2749770"/>
                <a:gd name="connsiteX341" fmla="*/ 2227013 w 4175716"/>
                <a:gd name="connsiteY341" fmla="*/ 1027277 h 2749770"/>
                <a:gd name="connsiteX342" fmla="*/ 2200896 w 4175716"/>
                <a:gd name="connsiteY342" fmla="*/ 873102 h 2749770"/>
                <a:gd name="connsiteX343" fmla="*/ 2184573 w 4175716"/>
                <a:gd name="connsiteY343" fmla="*/ 621881 h 2749770"/>
                <a:gd name="connsiteX344" fmla="*/ 2182348 w 4175716"/>
                <a:gd name="connsiteY344" fmla="*/ 603480 h 2749770"/>
                <a:gd name="connsiteX345" fmla="*/ 3041071 w 4175716"/>
                <a:gd name="connsiteY345" fmla="*/ 599029 h 2749770"/>
                <a:gd name="connsiteX346" fmla="*/ 3036916 w 4175716"/>
                <a:gd name="connsiteY346" fmla="*/ 607783 h 2749770"/>
                <a:gd name="connsiteX347" fmla="*/ 3002787 w 4175716"/>
                <a:gd name="connsiteY347" fmla="*/ 735546 h 2749770"/>
                <a:gd name="connsiteX348" fmla="*/ 2990174 w 4175716"/>
                <a:gd name="connsiteY348" fmla="*/ 781101 h 2749770"/>
                <a:gd name="connsiteX349" fmla="*/ 2989729 w 4175716"/>
                <a:gd name="connsiteY349" fmla="*/ 780359 h 2749770"/>
                <a:gd name="connsiteX350" fmla="*/ 3004864 w 4175716"/>
                <a:gd name="connsiteY350" fmla="*/ 832592 h 2749770"/>
                <a:gd name="connsiteX351" fmla="*/ 3156369 w 4175716"/>
                <a:gd name="connsiteY351" fmla="*/ 798017 h 2749770"/>
                <a:gd name="connsiteX352" fmla="*/ 3041071 w 4175716"/>
                <a:gd name="connsiteY352" fmla="*/ 599029 h 2749770"/>
                <a:gd name="connsiteX353" fmla="*/ 3434448 w 4175716"/>
                <a:gd name="connsiteY353" fmla="*/ 473641 h 2749770"/>
                <a:gd name="connsiteX354" fmla="*/ 3218246 w 4175716"/>
                <a:gd name="connsiteY354" fmla="*/ 804992 h 2749770"/>
                <a:gd name="connsiteX355" fmla="*/ 3241543 w 4175716"/>
                <a:gd name="connsiteY355" fmla="*/ 694146 h 2749770"/>
                <a:gd name="connsiteX356" fmla="*/ 3434448 w 4175716"/>
                <a:gd name="connsiteY356" fmla="*/ 473641 h 2749770"/>
                <a:gd name="connsiteX357" fmla="*/ 3016587 w 4175716"/>
                <a:gd name="connsiteY357" fmla="*/ 443221 h 2749770"/>
                <a:gd name="connsiteX358" fmla="*/ 3001748 w 4175716"/>
                <a:gd name="connsiteY358" fmla="*/ 457021 h 2749770"/>
                <a:gd name="connsiteX359" fmla="*/ 2953670 w 4175716"/>
                <a:gd name="connsiteY359" fmla="*/ 580332 h 2749770"/>
                <a:gd name="connsiteX360" fmla="*/ 2945361 w 4175716"/>
                <a:gd name="connsiteY360" fmla="*/ 721894 h 2749770"/>
                <a:gd name="connsiteX361" fmla="*/ 2961387 w 4175716"/>
                <a:gd name="connsiteY361" fmla="*/ 800985 h 2749770"/>
                <a:gd name="connsiteX362" fmla="*/ 2978006 w 4175716"/>
                <a:gd name="connsiteY362" fmla="*/ 817753 h 2749770"/>
                <a:gd name="connsiteX363" fmla="*/ 2980677 w 4175716"/>
                <a:gd name="connsiteY363" fmla="*/ 773236 h 2749770"/>
                <a:gd name="connsiteX364" fmla="*/ 2980232 w 4175716"/>
                <a:gd name="connsiteY364" fmla="*/ 772495 h 2749770"/>
                <a:gd name="connsiteX365" fmla="*/ 3006645 w 4175716"/>
                <a:gd name="connsiteY365" fmla="*/ 692216 h 2749770"/>
                <a:gd name="connsiteX366" fmla="*/ 3025787 w 4175716"/>
                <a:gd name="connsiteY366" fmla="*/ 552583 h 2749770"/>
                <a:gd name="connsiteX367" fmla="*/ 3018813 w 4175716"/>
                <a:gd name="connsiteY367" fmla="*/ 458060 h 2749770"/>
                <a:gd name="connsiteX368" fmla="*/ 3016587 w 4175716"/>
                <a:gd name="connsiteY368" fmla="*/ 443221 h 2749770"/>
                <a:gd name="connsiteX369" fmla="*/ 3263060 w 4175716"/>
                <a:gd name="connsiteY369" fmla="*/ 384459 h 2749770"/>
                <a:gd name="connsiteX370" fmla="*/ 3250447 w 4175716"/>
                <a:gd name="connsiteY370" fmla="*/ 395588 h 2749770"/>
                <a:gd name="connsiteX371" fmla="*/ 3209937 w 4175716"/>
                <a:gd name="connsiteY371" fmla="*/ 437582 h 2749770"/>
                <a:gd name="connsiteX372" fmla="*/ 3187234 w 4175716"/>
                <a:gd name="connsiteY372" fmla="*/ 462066 h 2749770"/>
                <a:gd name="connsiteX373" fmla="*/ 3213350 w 4175716"/>
                <a:gd name="connsiteY373" fmla="*/ 515041 h 2749770"/>
                <a:gd name="connsiteX374" fmla="*/ 3183672 w 4175716"/>
                <a:gd name="connsiteY374" fmla="*/ 465628 h 2749770"/>
                <a:gd name="connsiteX375" fmla="*/ 3144349 w 4175716"/>
                <a:gd name="connsiteY375" fmla="*/ 510886 h 2749770"/>
                <a:gd name="connsiteX376" fmla="*/ 3107549 w 4175716"/>
                <a:gd name="connsiteY376" fmla="*/ 593686 h 2749770"/>
                <a:gd name="connsiteX377" fmla="*/ 3130994 w 4175716"/>
                <a:gd name="connsiteY377" fmla="*/ 629300 h 2749770"/>
                <a:gd name="connsiteX378" fmla="*/ 3166311 w 4175716"/>
                <a:gd name="connsiteY378" fmla="*/ 667287 h 2749770"/>
                <a:gd name="connsiteX379" fmla="*/ 3105768 w 4175716"/>
                <a:gd name="connsiteY379" fmla="*/ 605113 h 2749770"/>
                <a:gd name="connsiteX380" fmla="*/ 3108885 w 4175716"/>
                <a:gd name="connsiteY380" fmla="*/ 668919 h 2749770"/>
                <a:gd name="connsiteX381" fmla="*/ 3125207 w 4175716"/>
                <a:gd name="connsiteY381" fmla="*/ 720855 h 2749770"/>
                <a:gd name="connsiteX382" fmla="*/ 3206227 w 4175716"/>
                <a:gd name="connsiteY382" fmla="*/ 827695 h 2749770"/>
                <a:gd name="connsiteX383" fmla="*/ 3206969 w 4175716"/>
                <a:gd name="connsiteY383" fmla="*/ 821017 h 2749770"/>
                <a:gd name="connsiteX384" fmla="*/ 3205782 w 4175716"/>
                <a:gd name="connsiteY384" fmla="*/ 813747 h 2749770"/>
                <a:gd name="connsiteX385" fmla="*/ 3198956 w 4175716"/>
                <a:gd name="connsiteY385" fmla="*/ 698152 h 2749770"/>
                <a:gd name="connsiteX386" fmla="*/ 3198956 w 4175716"/>
                <a:gd name="connsiteY386" fmla="*/ 697410 h 2749770"/>
                <a:gd name="connsiteX387" fmla="*/ 3200292 w 4175716"/>
                <a:gd name="connsiteY387" fmla="*/ 683313 h 2749770"/>
                <a:gd name="connsiteX388" fmla="*/ 3211866 w 4175716"/>
                <a:gd name="connsiteY388" fmla="*/ 616687 h 2749770"/>
                <a:gd name="connsiteX389" fmla="*/ 3156962 w 4175716"/>
                <a:gd name="connsiteY389" fmla="*/ 557332 h 2749770"/>
                <a:gd name="connsiteX390" fmla="*/ 3212905 w 4175716"/>
                <a:gd name="connsiteY390" fmla="*/ 612235 h 2749770"/>
                <a:gd name="connsiteX391" fmla="*/ 3216615 w 4175716"/>
                <a:gd name="connsiteY391" fmla="*/ 599325 h 2749770"/>
                <a:gd name="connsiteX392" fmla="*/ 3183672 w 4175716"/>
                <a:gd name="connsiteY392" fmla="*/ 562970 h 2749770"/>
                <a:gd name="connsiteX393" fmla="*/ 3186343 w 4175716"/>
                <a:gd name="connsiteY393" fmla="*/ 560299 h 2749770"/>
                <a:gd name="connsiteX394" fmla="*/ 3218544 w 4175716"/>
                <a:gd name="connsiteY394" fmla="*/ 592351 h 2749770"/>
                <a:gd name="connsiteX395" fmla="*/ 3244512 w 4175716"/>
                <a:gd name="connsiteY395" fmla="*/ 524241 h 2749770"/>
                <a:gd name="connsiteX396" fmla="*/ 3223589 w 4175716"/>
                <a:gd name="connsiteY396" fmla="*/ 431350 h 2749770"/>
                <a:gd name="connsiteX397" fmla="*/ 3247183 w 4175716"/>
                <a:gd name="connsiteY397" fmla="*/ 518305 h 2749770"/>
                <a:gd name="connsiteX398" fmla="*/ 3258757 w 4175716"/>
                <a:gd name="connsiteY398" fmla="*/ 495305 h 2749770"/>
                <a:gd name="connsiteX399" fmla="*/ 3267066 w 4175716"/>
                <a:gd name="connsiteY399" fmla="*/ 436840 h 2749770"/>
                <a:gd name="connsiteX400" fmla="*/ 3265138 w 4175716"/>
                <a:gd name="connsiteY400" fmla="*/ 416956 h 2749770"/>
                <a:gd name="connsiteX401" fmla="*/ 3263060 w 4175716"/>
                <a:gd name="connsiteY401" fmla="*/ 384459 h 2749770"/>
                <a:gd name="connsiteX402" fmla="*/ 3913594 w 4175716"/>
                <a:gd name="connsiteY402" fmla="*/ 351517 h 2749770"/>
                <a:gd name="connsiteX403" fmla="*/ 3909440 w 4175716"/>
                <a:gd name="connsiteY403" fmla="*/ 422298 h 2749770"/>
                <a:gd name="connsiteX404" fmla="*/ 3957073 w 4175716"/>
                <a:gd name="connsiteY404" fmla="*/ 534628 h 2749770"/>
                <a:gd name="connsiteX405" fmla="*/ 3997582 w 4175716"/>
                <a:gd name="connsiteY405" fmla="*/ 579145 h 2749770"/>
                <a:gd name="connsiteX406" fmla="*/ 4004705 w 4175716"/>
                <a:gd name="connsiteY406" fmla="*/ 588196 h 2749770"/>
                <a:gd name="connsiteX407" fmla="*/ 4006782 w 4175716"/>
                <a:gd name="connsiteY407" fmla="*/ 578551 h 2749770"/>
                <a:gd name="connsiteX408" fmla="*/ 3970427 w 4175716"/>
                <a:gd name="connsiteY408" fmla="*/ 457169 h 2749770"/>
                <a:gd name="connsiteX409" fmla="*/ 3923537 w 4175716"/>
                <a:gd name="connsiteY409" fmla="*/ 371401 h 2749770"/>
                <a:gd name="connsiteX410" fmla="*/ 3914040 w 4175716"/>
                <a:gd name="connsiteY410" fmla="*/ 351517 h 2749770"/>
                <a:gd name="connsiteX411" fmla="*/ 3838807 w 4175716"/>
                <a:gd name="connsiteY411" fmla="*/ 266787 h 2749770"/>
                <a:gd name="connsiteX412" fmla="*/ 3792955 w 4175716"/>
                <a:gd name="connsiteY412" fmla="*/ 281626 h 2749770"/>
                <a:gd name="connsiteX413" fmla="*/ 3768619 w 4175716"/>
                <a:gd name="connsiteY413" fmla="*/ 296465 h 2749770"/>
                <a:gd name="connsiteX414" fmla="*/ 3750516 w 4175716"/>
                <a:gd name="connsiteY414" fmla="*/ 315607 h 2749770"/>
                <a:gd name="connsiteX415" fmla="*/ 3720838 w 4175716"/>
                <a:gd name="connsiteY415" fmla="*/ 352555 h 2749770"/>
                <a:gd name="connsiteX416" fmla="*/ 3693535 w 4175716"/>
                <a:gd name="connsiteY416" fmla="*/ 391285 h 2749770"/>
                <a:gd name="connsiteX417" fmla="*/ 3667418 w 4175716"/>
                <a:gd name="connsiteY417" fmla="*/ 430608 h 2749770"/>
                <a:gd name="connsiteX418" fmla="*/ 3749032 w 4175716"/>
                <a:gd name="connsiteY418" fmla="*/ 304626 h 2749770"/>
                <a:gd name="connsiteX419" fmla="*/ 3671128 w 4175716"/>
                <a:gd name="connsiteY419" fmla="*/ 302103 h 2749770"/>
                <a:gd name="connsiteX420" fmla="*/ 3641451 w 4175716"/>
                <a:gd name="connsiteY420" fmla="*/ 304032 h 2749770"/>
                <a:gd name="connsiteX421" fmla="*/ 3641154 w 4175716"/>
                <a:gd name="connsiteY421" fmla="*/ 304032 h 2749770"/>
                <a:gd name="connsiteX422" fmla="*/ 3614741 w 4175716"/>
                <a:gd name="connsiteY422" fmla="*/ 446634 h 2749770"/>
                <a:gd name="connsiteX423" fmla="*/ 3634625 w 4175716"/>
                <a:gd name="connsiteY423" fmla="*/ 509402 h 2749770"/>
                <a:gd name="connsiteX424" fmla="*/ 3625573 w 4175716"/>
                <a:gd name="connsiteY424" fmla="*/ 577661 h 2749770"/>
                <a:gd name="connsiteX425" fmla="*/ 3608953 w 4175716"/>
                <a:gd name="connsiteY425" fmla="*/ 634493 h 2749770"/>
                <a:gd name="connsiteX426" fmla="*/ 3646347 w 4175716"/>
                <a:gd name="connsiteY426" fmla="*/ 584486 h 2749770"/>
                <a:gd name="connsiteX427" fmla="*/ 3802007 w 4175716"/>
                <a:gd name="connsiteY427" fmla="*/ 421259 h 2749770"/>
                <a:gd name="connsiteX428" fmla="*/ 3811207 w 4175716"/>
                <a:gd name="connsiteY428" fmla="*/ 413543 h 2749770"/>
                <a:gd name="connsiteX429" fmla="*/ 3807497 w 4175716"/>
                <a:gd name="connsiteY429" fmla="*/ 421259 h 2749770"/>
                <a:gd name="connsiteX430" fmla="*/ 3605392 w 4175716"/>
                <a:gd name="connsiteY430" fmla="*/ 652597 h 2749770"/>
                <a:gd name="connsiteX431" fmla="*/ 3624979 w 4175716"/>
                <a:gd name="connsiteY431" fmla="*/ 642506 h 2749770"/>
                <a:gd name="connsiteX432" fmla="*/ 3722619 w 4175716"/>
                <a:gd name="connsiteY432" fmla="*/ 544125 h 2749770"/>
                <a:gd name="connsiteX433" fmla="*/ 3713122 w 4175716"/>
                <a:gd name="connsiteY433" fmla="*/ 555699 h 2749770"/>
                <a:gd name="connsiteX434" fmla="*/ 3655251 w 4175716"/>
                <a:gd name="connsiteY434" fmla="*/ 618467 h 2749770"/>
                <a:gd name="connsiteX435" fmla="*/ 3645605 w 4175716"/>
                <a:gd name="connsiteY435" fmla="*/ 631971 h 2749770"/>
                <a:gd name="connsiteX436" fmla="*/ 3662225 w 4175716"/>
                <a:gd name="connsiteY436" fmla="*/ 624403 h 2749770"/>
                <a:gd name="connsiteX437" fmla="*/ 3822484 w 4175716"/>
                <a:gd name="connsiteY437" fmla="*/ 600513 h 2749770"/>
                <a:gd name="connsiteX438" fmla="*/ 3843555 w 4175716"/>
                <a:gd name="connsiteY438" fmla="*/ 604667 h 2749770"/>
                <a:gd name="connsiteX439" fmla="*/ 3902910 w 4175716"/>
                <a:gd name="connsiteY439" fmla="*/ 577809 h 2749770"/>
                <a:gd name="connsiteX440" fmla="*/ 3850529 w 4175716"/>
                <a:gd name="connsiteY440" fmla="*/ 606597 h 2749770"/>
                <a:gd name="connsiteX441" fmla="*/ 3912704 w 4175716"/>
                <a:gd name="connsiteY441" fmla="*/ 633455 h 2749770"/>
                <a:gd name="connsiteX442" fmla="*/ 3985266 w 4175716"/>
                <a:gd name="connsiteY442" fmla="*/ 670849 h 2749770"/>
                <a:gd name="connsiteX443" fmla="*/ 3996247 w 4175716"/>
                <a:gd name="connsiteY443" fmla="*/ 650519 h 2749770"/>
                <a:gd name="connsiteX444" fmla="*/ 3982744 w 4175716"/>
                <a:gd name="connsiteY444" fmla="*/ 578848 h 2749770"/>
                <a:gd name="connsiteX445" fmla="*/ 3939117 w 4175716"/>
                <a:gd name="connsiteY445" fmla="*/ 535222 h 2749770"/>
                <a:gd name="connsiteX446" fmla="*/ 3929324 w 4175716"/>
                <a:gd name="connsiteY446" fmla="*/ 525725 h 2749770"/>
                <a:gd name="connsiteX447" fmla="*/ 3841775 w 4175716"/>
                <a:gd name="connsiteY447" fmla="*/ 584338 h 2749770"/>
                <a:gd name="connsiteX448" fmla="*/ 3927395 w 4175716"/>
                <a:gd name="connsiteY448" fmla="*/ 523647 h 2749770"/>
                <a:gd name="connsiteX449" fmla="*/ 3901575 w 4175716"/>
                <a:gd name="connsiteY449" fmla="*/ 468447 h 2749770"/>
                <a:gd name="connsiteX450" fmla="*/ 3899943 w 4175716"/>
                <a:gd name="connsiteY450" fmla="*/ 404936 h 2749770"/>
                <a:gd name="connsiteX451" fmla="*/ 3894898 w 4175716"/>
                <a:gd name="connsiteY451" fmla="*/ 321987 h 2749770"/>
                <a:gd name="connsiteX452" fmla="*/ 3838807 w 4175716"/>
                <a:gd name="connsiteY452" fmla="*/ 266787 h 2749770"/>
                <a:gd name="connsiteX453" fmla="*/ 3715200 w 4175716"/>
                <a:gd name="connsiteY453" fmla="*/ 242748 h 2749770"/>
                <a:gd name="connsiteX454" fmla="*/ 3636109 w 4175716"/>
                <a:gd name="connsiteY454" fmla="*/ 274503 h 2749770"/>
                <a:gd name="connsiteX455" fmla="*/ 3640115 w 4175716"/>
                <a:gd name="connsiteY455" fmla="*/ 288155 h 2749770"/>
                <a:gd name="connsiteX456" fmla="*/ 3697541 w 4175716"/>
                <a:gd name="connsiteY456" fmla="*/ 298542 h 2749770"/>
                <a:gd name="connsiteX457" fmla="*/ 3740277 w 4175716"/>
                <a:gd name="connsiteY457" fmla="*/ 296613 h 2749770"/>
                <a:gd name="connsiteX458" fmla="*/ 3776484 w 4175716"/>
                <a:gd name="connsiteY458" fmla="*/ 280142 h 2749770"/>
                <a:gd name="connsiteX459" fmla="*/ 3832278 w 4175716"/>
                <a:gd name="connsiteY459" fmla="*/ 258922 h 2749770"/>
                <a:gd name="connsiteX460" fmla="*/ 3786426 w 4175716"/>
                <a:gd name="connsiteY460" fmla="*/ 244083 h 2749770"/>
                <a:gd name="connsiteX461" fmla="*/ 3715645 w 4175716"/>
                <a:gd name="connsiteY461" fmla="*/ 242748 h 2749770"/>
                <a:gd name="connsiteX462" fmla="*/ 3270767 w 4175716"/>
                <a:gd name="connsiteY462" fmla="*/ 29549 h 2749770"/>
                <a:gd name="connsiteX463" fmla="*/ 3241099 w 4175716"/>
                <a:gd name="connsiteY463" fmla="*/ 30849 h 2749770"/>
                <a:gd name="connsiteX464" fmla="*/ 3181743 w 4175716"/>
                <a:gd name="connsiteY464" fmla="*/ 65721 h 2749770"/>
                <a:gd name="connsiteX465" fmla="*/ 3081878 w 4175716"/>
                <a:gd name="connsiteY465" fmla="*/ 194670 h 2749770"/>
                <a:gd name="connsiteX466" fmla="*/ 3050568 w 4175716"/>
                <a:gd name="connsiteY466" fmla="*/ 274058 h 2749770"/>
                <a:gd name="connsiteX467" fmla="*/ 3050123 w 4175716"/>
                <a:gd name="connsiteY467" fmla="*/ 273316 h 2749770"/>
                <a:gd name="connsiteX468" fmla="*/ 3036174 w 4175716"/>
                <a:gd name="connsiteY468" fmla="*/ 521273 h 2749770"/>
                <a:gd name="connsiteX469" fmla="*/ 3095530 w 4175716"/>
                <a:gd name="connsiteY469" fmla="*/ 693997 h 2749770"/>
                <a:gd name="connsiteX470" fmla="*/ 3105323 w 4175716"/>
                <a:gd name="connsiteY470" fmla="*/ 708836 h 2749770"/>
                <a:gd name="connsiteX471" fmla="*/ 3107846 w 4175716"/>
                <a:gd name="connsiteY471" fmla="*/ 707649 h 2749770"/>
                <a:gd name="connsiteX472" fmla="*/ 3101762 w 4175716"/>
                <a:gd name="connsiteY472" fmla="*/ 676191 h 2749770"/>
                <a:gd name="connsiteX473" fmla="*/ 3146278 w 4175716"/>
                <a:gd name="connsiteY473" fmla="*/ 490112 h 2749770"/>
                <a:gd name="connsiteX474" fmla="*/ 3231750 w 4175716"/>
                <a:gd name="connsiteY474" fmla="*/ 398111 h 2749770"/>
                <a:gd name="connsiteX475" fmla="*/ 3257718 w 4175716"/>
                <a:gd name="connsiteY475" fmla="*/ 365465 h 2749770"/>
                <a:gd name="connsiteX476" fmla="*/ 3312919 w 4175716"/>
                <a:gd name="connsiteY476" fmla="*/ 271387 h 2749770"/>
                <a:gd name="connsiteX477" fmla="*/ 3337254 w 4175716"/>
                <a:gd name="connsiteY477" fmla="*/ 119882 h 2749770"/>
                <a:gd name="connsiteX478" fmla="*/ 3295706 w 4175716"/>
                <a:gd name="connsiteY478" fmla="*/ 45688 h 2749770"/>
                <a:gd name="connsiteX479" fmla="*/ 3270767 w 4175716"/>
                <a:gd name="connsiteY479" fmla="*/ 29549 h 2749770"/>
                <a:gd name="connsiteX480" fmla="*/ 3576456 w 4175716"/>
                <a:gd name="connsiteY480" fmla="*/ 13340 h 2749770"/>
                <a:gd name="connsiteX481" fmla="*/ 3517101 w 4175716"/>
                <a:gd name="connsiteY481" fmla="*/ 44946 h 2749770"/>
                <a:gd name="connsiteX482" fmla="*/ 3477333 w 4175716"/>
                <a:gd name="connsiteY482" fmla="*/ 104302 h 2749770"/>
                <a:gd name="connsiteX483" fmla="*/ 3436081 w 4175716"/>
                <a:gd name="connsiteY483" fmla="*/ 182947 h 2749770"/>
                <a:gd name="connsiteX484" fmla="*/ 3435784 w 4175716"/>
                <a:gd name="connsiteY484" fmla="*/ 182947 h 2749770"/>
                <a:gd name="connsiteX485" fmla="*/ 3321525 w 4175716"/>
                <a:gd name="connsiteY485" fmla="*/ 410427 h 2749770"/>
                <a:gd name="connsiteX486" fmla="*/ 3411894 w 4175716"/>
                <a:gd name="connsiteY486" fmla="*/ 304032 h 2749770"/>
                <a:gd name="connsiteX487" fmla="*/ 3490243 w 4175716"/>
                <a:gd name="connsiteY487" fmla="*/ 243045 h 2749770"/>
                <a:gd name="connsiteX488" fmla="*/ 3492914 w 4175716"/>
                <a:gd name="connsiteY488" fmla="*/ 246161 h 2749770"/>
                <a:gd name="connsiteX489" fmla="*/ 3448397 w 4175716"/>
                <a:gd name="connsiteY489" fmla="*/ 284297 h 2749770"/>
                <a:gd name="connsiteX490" fmla="*/ 3404771 w 4175716"/>
                <a:gd name="connsiteY490" fmla="*/ 322581 h 2749770"/>
                <a:gd name="connsiteX491" fmla="*/ 3278196 w 4175716"/>
                <a:gd name="connsiteY491" fmla="*/ 487144 h 2749770"/>
                <a:gd name="connsiteX492" fmla="*/ 3273892 w 4175716"/>
                <a:gd name="connsiteY492" fmla="*/ 492931 h 2749770"/>
                <a:gd name="connsiteX493" fmla="*/ 3208305 w 4175716"/>
                <a:gd name="connsiteY493" fmla="*/ 764185 h 2749770"/>
                <a:gd name="connsiteX494" fmla="*/ 3222402 w 4175716"/>
                <a:gd name="connsiteY494" fmla="*/ 829921 h 2749770"/>
                <a:gd name="connsiteX495" fmla="*/ 3239318 w 4175716"/>
                <a:gd name="connsiteY495" fmla="*/ 856928 h 2749770"/>
                <a:gd name="connsiteX496" fmla="*/ 3274189 w 4175716"/>
                <a:gd name="connsiteY496" fmla="*/ 877999 h 2749770"/>
                <a:gd name="connsiteX497" fmla="*/ 3303867 w 4175716"/>
                <a:gd name="connsiteY497" fmla="*/ 868205 h 2749770"/>
                <a:gd name="connsiteX498" fmla="*/ 3389487 w 4175716"/>
                <a:gd name="connsiteY498" fmla="*/ 811669 h 2749770"/>
                <a:gd name="connsiteX499" fmla="*/ 3476294 w 4175716"/>
                <a:gd name="connsiteY499" fmla="*/ 732875 h 2749770"/>
                <a:gd name="connsiteX500" fmla="*/ 3410410 w 4175716"/>
                <a:gd name="connsiteY500" fmla="*/ 804250 h 2749770"/>
                <a:gd name="connsiteX501" fmla="*/ 3347493 w 4175716"/>
                <a:gd name="connsiteY501" fmla="*/ 855889 h 2749770"/>
                <a:gd name="connsiteX502" fmla="*/ 3280867 w 4175716"/>
                <a:gd name="connsiteY502" fmla="*/ 879928 h 2749770"/>
                <a:gd name="connsiteX503" fmla="*/ 3288731 w 4175716"/>
                <a:gd name="connsiteY503" fmla="*/ 882005 h 2749770"/>
                <a:gd name="connsiteX504" fmla="*/ 3317519 w 4175716"/>
                <a:gd name="connsiteY504" fmla="*/ 883934 h 2749770"/>
                <a:gd name="connsiteX505" fmla="*/ 3362925 w 4175716"/>
                <a:gd name="connsiteY505" fmla="*/ 860785 h 2749770"/>
                <a:gd name="connsiteX506" fmla="*/ 3411300 w 4175716"/>
                <a:gd name="connsiteY506" fmla="*/ 823540 h 2749770"/>
                <a:gd name="connsiteX507" fmla="*/ 3343041 w 4175716"/>
                <a:gd name="connsiteY507" fmla="*/ 880967 h 2749770"/>
                <a:gd name="connsiteX508" fmla="*/ 3362183 w 4175716"/>
                <a:gd name="connsiteY508" fmla="*/ 875031 h 2749770"/>
                <a:gd name="connsiteX509" fmla="*/ 3476888 w 4175716"/>
                <a:gd name="connsiteY509" fmla="*/ 803508 h 2749770"/>
                <a:gd name="connsiteX510" fmla="*/ 3528378 w 4175716"/>
                <a:gd name="connsiteY510" fmla="*/ 750533 h 2749770"/>
                <a:gd name="connsiteX511" fmla="*/ 3622902 w 4175716"/>
                <a:gd name="connsiteY511" fmla="*/ 533293 h 2749770"/>
                <a:gd name="connsiteX512" fmla="*/ 3614444 w 4175716"/>
                <a:gd name="connsiteY512" fmla="*/ 469040 h 2749770"/>
                <a:gd name="connsiteX513" fmla="*/ 3508791 w 4175716"/>
                <a:gd name="connsiteY513" fmla="*/ 535222 h 2749770"/>
                <a:gd name="connsiteX514" fmla="*/ 3613553 w 4175716"/>
                <a:gd name="connsiteY514" fmla="*/ 467111 h 2749770"/>
                <a:gd name="connsiteX515" fmla="*/ 3607469 w 4175716"/>
                <a:gd name="connsiteY515" fmla="*/ 458505 h 2749770"/>
                <a:gd name="connsiteX516" fmla="*/ 3605689 w 4175716"/>
                <a:gd name="connsiteY516" fmla="*/ 454944 h 2749770"/>
                <a:gd name="connsiteX517" fmla="*/ 3496920 w 4175716"/>
                <a:gd name="connsiteY517" fmla="*/ 524241 h 2749770"/>
                <a:gd name="connsiteX518" fmla="*/ 3393048 w 4175716"/>
                <a:gd name="connsiteY518" fmla="*/ 612383 h 2749770"/>
                <a:gd name="connsiteX519" fmla="*/ 3448991 w 4175716"/>
                <a:gd name="connsiteY519" fmla="*/ 554364 h 2749770"/>
                <a:gd name="connsiteX520" fmla="*/ 3518436 w 4175716"/>
                <a:gd name="connsiteY520" fmla="*/ 495008 h 2749770"/>
                <a:gd name="connsiteX521" fmla="*/ 3591443 w 4175716"/>
                <a:gd name="connsiteY521" fmla="*/ 451234 h 2749770"/>
                <a:gd name="connsiteX522" fmla="*/ 3605244 w 4175716"/>
                <a:gd name="connsiteY522" fmla="*/ 446189 h 2749770"/>
                <a:gd name="connsiteX523" fmla="*/ 3605244 w 4175716"/>
                <a:gd name="connsiteY523" fmla="*/ 440847 h 2749770"/>
                <a:gd name="connsiteX524" fmla="*/ 3612663 w 4175716"/>
                <a:gd name="connsiteY524" fmla="*/ 418292 h 2749770"/>
                <a:gd name="connsiteX525" fmla="*/ 3626315 w 4175716"/>
                <a:gd name="connsiteY525" fmla="*/ 291271 h 2749770"/>
                <a:gd name="connsiteX526" fmla="*/ 3625276 w 4175716"/>
                <a:gd name="connsiteY526" fmla="*/ 204019 h 2749770"/>
                <a:gd name="connsiteX527" fmla="*/ 3532088 w 4175716"/>
                <a:gd name="connsiteY527" fmla="*/ 275542 h 2749770"/>
                <a:gd name="connsiteX528" fmla="*/ 3472733 w 4175716"/>
                <a:gd name="connsiteY528" fmla="*/ 317239 h 2749770"/>
                <a:gd name="connsiteX529" fmla="*/ 3470507 w 4175716"/>
                <a:gd name="connsiteY529" fmla="*/ 315755 h 2749770"/>
                <a:gd name="connsiteX530" fmla="*/ 3503152 w 4175716"/>
                <a:gd name="connsiteY530" fmla="*/ 286078 h 2749770"/>
                <a:gd name="connsiteX531" fmla="*/ 3548708 w 4175716"/>
                <a:gd name="connsiteY531" fmla="*/ 250019 h 2749770"/>
                <a:gd name="connsiteX532" fmla="*/ 3618599 w 4175716"/>
                <a:gd name="connsiteY532" fmla="*/ 197638 h 2749770"/>
                <a:gd name="connsiteX533" fmla="*/ 3626167 w 4175716"/>
                <a:gd name="connsiteY533" fmla="*/ 193038 h 2749770"/>
                <a:gd name="connsiteX534" fmla="*/ 3627057 w 4175716"/>
                <a:gd name="connsiteY534" fmla="*/ 186806 h 2749770"/>
                <a:gd name="connsiteX535" fmla="*/ 3637592 w 4175716"/>
                <a:gd name="connsiteY535" fmla="*/ 105637 h 2749770"/>
                <a:gd name="connsiteX536" fmla="*/ 3629283 w 4175716"/>
                <a:gd name="connsiteY536" fmla="*/ 46282 h 2749770"/>
                <a:gd name="connsiteX537" fmla="*/ 3576456 w 4175716"/>
                <a:gd name="connsiteY537" fmla="*/ 13340 h 2749770"/>
                <a:gd name="connsiteX538" fmla="*/ 3576605 w 4175716"/>
                <a:gd name="connsiteY538" fmla="*/ 281 h 2749770"/>
                <a:gd name="connsiteX539" fmla="*/ 3646347 w 4175716"/>
                <a:gd name="connsiteY539" fmla="*/ 62308 h 2749770"/>
                <a:gd name="connsiteX540" fmla="*/ 3641154 w 4175716"/>
                <a:gd name="connsiteY540" fmla="*/ 176418 h 2749770"/>
                <a:gd name="connsiteX541" fmla="*/ 3633289 w 4175716"/>
                <a:gd name="connsiteY541" fmla="*/ 230432 h 2749770"/>
                <a:gd name="connsiteX542" fmla="*/ 3633289 w 4175716"/>
                <a:gd name="connsiteY542" fmla="*/ 254026 h 2749770"/>
                <a:gd name="connsiteX543" fmla="*/ 3646051 w 4175716"/>
                <a:gd name="connsiteY543" fmla="*/ 248238 h 2749770"/>
                <a:gd name="connsiteX544" fmla="*/ 3699470 w 4175716"/>
                <a:gd name="connsiteY544" fmla="*/ 232213 h 2749770"/>
                <a:gd name="connsiteX545" fmla="*/ 3792361 w 4175716"/>
                <a:gd name="connsiteY545" fmla="*/ 232213 h 2749770"/>
                <a:gd name="connsiteX546" fmla="*/ 3897717 w 4175716"/>
                <a:gd name="connsiteY546" fmla="*/ 295574 h 2749770"/>
                <a:gd name="connsiteX547" fmla="*/ 3933479 w 4175716"/>
                <a:gd name="connsiteY547" fmla="*/ 365020 h 2749770"/>
                <a:gd name="connsiteX548" fmla="*/ 3980073 w 4175716"/>
                <a:gd name="connsiteY548" fmla="*/ 449156 h 2749770"/>
                <a:gd name="connsiteX549" fmla="*/ 4017021 w 4175716"/>
                <a:gd name="connsiteY549" fmla="*/ 561486 h 2749770"/>
                <a:gd name="connsiteX550" fmla="*/ 4015686 w 4175716"/>
                <a:gd name="connsiteY550" fmla="*/ 610603 h 2749770"/>
                <a:gd name="connsiteX551" fmla="*/ 3997286 w 4175716"/>
                <a:gd name="connsiteY551" fmla="*/ 676191 h 2749770"/>
                <a:gd name="connsiteX552" fmla="*/ 4017170 w 4175716"/>
                <a:gd name="connsiteY552" fmla="*/ 686133 h 2749770"/>
                <a:gd name="connsiteX553" fmla="*/ 4105016 w 4175716"/>
                <a:gd name="connsiteY553" fmla="*/ 737772 h 2749770"/>
                <a:gd name="connsiteX554" fmla="*/ 4164371 w 4175716"/>
                <a:gd name="connsiteY554" fmla="*/ 819088 h 2749770"/>
                <a:gd name="connsiteX555" fmla="*/ 4171642 w 4175716"/>
                <a:gd name="connsiteY555" fmla="*/ 915986 h 2749770"/>
                <a:gd name="connsiteX556" fmla="*/ 4112287 w 4175716"/>
                <a:gd name="connsiteY556" fmla="*/ 1033955 h 2749770"/>
                <a:gd name="connsiteX557" fmla="*/ 4056938 w 4175716"/>
                <a:gd name="connsiteY557" fmla="*/ 1076246 h 2749770"/>
                <a:gd name="connsiteX558" fmla="*/ 4012421 w 4175716"/>
                <a:gd name="connsiteY558" fmla="*/ 1273899 h 2749770"/>
                <a:gd name="connsiteX559" fmla="*/ 3969092 w 4175716"/>
                <a:gd name="connsiteY559" fmla="*/ 1330435 h 2749770"/>
                <a:gd name="connsiteX560" fmla="*/ 3920272 w 4175716"/>
                <a:gd name="connsiteY560" fmla="*/ 1415313 h 2749770"/>
                <a:gd name="connsiteX561" fmla="*/ 3881246 w 4175716"/>
                <a:gd name="connsiteY561" fmla="*/ 1469178 h 2749770"/>
                <a:gd name="connsiteX562" fmla="*/ 3809575 w 4175716"/>
                <a:gd name="connsiteY562" fmla="*/ 1479120 h 2749770"/>
                <a:gd name="connsiteX563" fmla="*/ 3768768 w 4175716"/>
                <a:gd name="connsiteY563" fmla="*/ 1455081 h 2749770"/>
                <a:gd name="connsiteX564" fmla="*/ 3723361 w 4175716"/>
                <a:gd name="connsiteY564" fmla="*/ 1428520 h 2749770"/>
                <a:gd name="connsiteX565" fmla="*/ 3733303 w 4175716"/>
                <a:gd name="connsiteY565" fmla="*/ 1469030 h 2749770"/>
                <a:gd name="connsiteX566" fmla="*/ 3741761 w 4175716"/>
                <a:gd name="connsiteY566" fmla="*/ 1557024 h 2749770"/>
                <a:gd name="connsiteX567" fmla="*/ 3688490 w 4175716"/>
                <a:gd name="connsiteY567" fmla="*/ 1616231 h 2749770"/>
                <a:gd name="connsiteX568" fmla="*/ 3635960 w 4175716"/>
                <a:gd name="connsiteY568" fmla="*/ 1616231 h 2749770"/>
                <a:gd name="connsiteX569" fmla="*/ 3520069 w 4175716"/>
                <a:gd name="connsiteY569" fmla="*/ 1604805 h 2749770"/>
                <a:gd name="connsiteX570" fmla="*/ 3413377 w 4175716"/>
                <a:gd name="connsiteY570" fmla="*/ 1569934 h 2749770"/>
                <a:gd name="connsiteX571" fmla="*/ 3302531 w 4175716"/>
                <a:gd name="connsiteY571" fmla="*/ 1481643 h 2749770"/>
                <a:gd name="connsiteX572" fmla="*/ 3224479 w 4175716"/>
                <a:gd name="connsiteY572" fmla="*/ 1390977 h 2749770"/>
                <a:gd name="connsiteX573" fmla="*/ 3127136 w 4175716"/>
                <a:gd name="connsiteY573" fmla="*/ 1382074 h 2749770"/>
                <a:gd name="connsiteX574" fmla="*/ 2997000 w 4175716"/>
                <a:gd name="connsiteY574" fmla="*/ 1238879 h 2749770"/>
                <a:gd name="connsiteX575" fmla="*/ 2983941 w 4175716"/>
                <a:gd name="connsiteY575" fmla="*/ 1161717 h 2749770"/>
                <a:gd name="connsiteX576" fmla="*/ 2964799 w 4175716"/>
                <a:gd name="connsiteY576" fmla="*/ 1107259 h 2749770"/>
                <a:gd name="connsiteX577" fmla="*/ 2936606 w 4175716"/>
                <a:gd name="connsiteY577" fmla="*/ 1062742 h 2749770"/>
                <a:gd name="connsiteX578" fmla="*/ 2913012 w 4175716"/>
                <a:gd name="connsiteY578" fmla="*/ 1013774 h 2749770"/>
                <a:gd name="connsiteX579" fmla="*/ 2920580 w 4175716"/>
                <a:gd name="connsiteY579" fmla="*/ 918954 h 2749770"/>
                <a:gd name="connsiteX580" fmla="*/ 2787030 w 4175716"/>
                <a:gd name="connsiteY580" fmla="*/ 1016148 h 2749770"/>
                <a:gd name="connsiteX581" fmla="*/ 2552131 w 4175716"/>
                <a:gd name="connsiteY581" fmla="*/ 1329990 h 2749770"/>
                <a:gd name="connsiteX582" fmla="*/ 2479718 w 4175716"/>
                <a:gd name="connsiteY582" fmla="*/ 1489359 h 2749770"/>
                <a:gd name="connsiteX583" fmla="*/ 2343201 w 4175716"/>
                <a:gd name="connsiteY583" fmla="*/ 1736425 h 2749770"/>
                <a:gd name="connsiteX584" fmla="*/ 1968075 w 4175716"/>
                <a:gd name="connsiteY584" fmla="*/ 2102945 h 2749770"/>
                <a:gd name="connsiteX585" fmla="*/ 1770718 w 4175716"/>
                <a:gd name="connsiteY585" fmla="*/ 2191236 h 2749770"/>
                <a:gd name="connsiteX586" fmla="*/ 1750537 w 4175716"/>
                <a:gd name="connsiteY586" fmla="*/ 2198210 h 2749770"/>
                <a:gd name="connsiteX587" fmla="*/ 1832596 w 4175716"/>
                <a:gd name="connsiteY587" fmla="*/ 2213049 h 2749770"/>
                <a:gd name="connsiteX588" fmla="*/ 1963178 w 4175716"/>
                <a:gd name="connsiteY588" fmla="*/ 2257565 h 2749770"/>
                <a:gd name="connsiteX589" fmla="*/ 2139760 w 4175716"/>
                <a:gd name="connsiteY589" fmla="*/ 2311727 h 2749770"/>
                <a:gd name="connsiteX590" fmla="*/ 2221522 w 4175716"/>
                <a:gd name="connsiteY590" fmla="*/ 2315585 h 2749770"/>
                <a:gd name="connsiteX591" fmla="*/ 2434905 w 4175716"/>
                <a:gd name="connsiteY591" fmla="*/ 2309946 h 2749770"/>
                <a:gd name="connsiteX592" fmla="*/ 2983200 w 4175716"/>
                <a:gd name="connsiteY592" fmla="*/ 2574226 h 2749770"/>
                <a:gd name="connsiteX593" fmla="*/ 3003974 w 4175716"/>
                <a:gd name="connsiteY593" fmla="*/ 2603904 h 2749770"/>
                <a:gd name="connsiteX594" fmla="*/ 3009316 w 4175716"/>
                <a:gd name="connsiteY594" fmla="*/ 2621710 h 2749770"/>
                <a:gd name="connsiteX595" fmla="*/ 3005755 w 4175716"/>
                <a:gd name="connsiteY595" fmla="*/ 2624827 h 2749770"/>
                <a:gd name="connsiteX596" fmla="*/ 2992251 w 4175716"/>
                <a:gd name="connsiteY596" fmla="*/ 2618743 h 2749770"/>
                <a:gd name="connsiteX597" fmla="*/ 2647397 w 4175716"/>
                <a:gd name="connsiteY597" fmla="*/ 2496619 h 2749770"/>
                <a:gd name="connsiteX598" fmla="*/ 2525570 w 4175716"/>
                <a:gd name="connsiteY598" fmla="*/ 2492612 h 2749770"/>
                <a:gd name="connsiteX599" fmla="*/ 2330588 w 4175716"/>
                <a:gd name="connsiteY599" fmla="*/ 2497658 h 2749770"/>
                <a:gd name="connsiteX600" fmla="*/ 2128779 w 4175716"/>
                <a:gd name="connsiteY600" fmla="*/ 2474658 h 2749770"/>
                <a:gd name="connsiteX601" fmla="*/ 1965552 w 4175716"/>
                <a:gd name="connsiteY601" fmla="*/ 2369450 h 2749770"/>
                <a:gd name="connsiteX602" fmla="*/ 1896997 w 4175716"/>
                <a:gd name="connsiteY602" fmla="*/ 2291398 h 2749770"/>
                <a:gd name="connsiteX603" fmla="*/ 1830964 w 4175716"/>
                <a:gd name="connsiteY603" fmla="*/ 2237236 h 2749770"/>
                <a:gd name="connsiteX604" fmla="*/ 1729911 w 4175716"/>
                <a:gd name="connsiteY604" fmla="*/ 2210823 h 2749770"/>
                <a:gd name="connsiteX605" fmla="*/ 1638801 w 4175716"/>
                <a:gd name="connsiteY605" fmla="*/ 2225662 h 2749770"/>
                <a:gd name="connsiteX606" fmla="*/ 1513858 w 4175716"/>
                <a:gd name="connsiteY606" fmla="*/ 2250740 h 2749770"/>
                <a:gd name="connsiteX607" fmla="*/ 1335792 w 4175716"/>
                <a:gd name="connsiteY607" fmla="*/ 2279675 h 2749770"/>
                <a:gd name="connsiteX608" fmla="*/ 1191113 w 4175716"/>
                <a:gd name="connsiteY608" fmla="*/ 2297482 h 2749770"/>
                <a:gd name="connsiteX609" fmla="*/ 1033822 w 4175716"/>
                <a:gd name="connsiteY609" fmla="*/ 2317663 h 2749770"/>
                <a:gd name="connsiteX610" fmla="*/ 966898 w 4175716"/>
                <a:gd name="connsiteY610" fmla="*/ 2326418 h 2749770"/>
                <a:gd name="connsiteX611" fmla="*/ 380616 w 4175716"/>
                <a:gd name="connsiteY611" fmla="*/ 2479258 h 2749770"/>
                <a:gd name="connsiteX612" fmla="*/ 59949 w 4175716"/>
                <a:gd name="connsiteY612" fmla="*/ 2688040 h 2749770"/>
                <a:gd name="connsiteX613" fmla="*/ 12168 w 4175716"/>
                <a:gd name="connsiteY613" fmla="*/ 2738344 h 2749770"/>
                <a:gd name="connsiteX614" fmla="*/ 1187 w 4175716"/>
                <a:gd name="connsiteY614" fmla="*/ 2749770 h 2749770"/>
                <a:gd name="connsiteX615" fmla="*/ 0 w 4175716"/>
                <a:gd name="connsiteY615" fmla="*/ 2732705 h 2749770"/>
                <a:gd name="connsiteX616" fmla="*/ 6381 w 4175716"/>
                <a:gd name="connsiteY616" fmla="*/ 2724692 h 2749770"/>
                <a:gd name="connsiteX617" fmla="*/ 254783 w 4175716"/>
                <a:gd name="connsiteY617" fmla="*/ 2527929 h 2749770"/>
                <a:gd name="connsiteX618" fmla="*/ 566398 w 4175716"/>
                <a:gd name="connsiteY618" fmla="*/ 2398089 h 2749770"/>
                <a:gd name="connsiteX619" fmla="*/ 774142 w 4175716"/>
                <a:gd name="connsiteY619" fmla="*/ 2344966 h 2749770"/>
                <a:gd name="connsiteX620" fmla="*/ 933956 w 4175716"/>
                <a:gd name="connsiteY620" fmla="*/ 2318553 h 2749770"/>
                <a:gd name="connsiteX621" fmla="*/ 1123597 w 4175716"/>
                <a:gd name="connsiteY621" fmla="*/ 2292437 h 2749770"/>
                <a:gd name="connsiteX622" fmla="*/ 1206842 w 4175716"/>
                <a:gd name="connsiteY622" fmla="*/ 2282495 h 2749770"/>
                <a:gd name="connsiteX623" fmla="*/ 1364134 w 4175716"/>
                <a:gd name="connsiteY623" fmla="*/ 2262017 h 2749770"/>
                <a:gd name="connsiteX624" fmla="*/ 1495458 w 4175716"/>
                <a:gd name="connsiteY624" fmla="*/ 2241540 h 2749770"/>
                <a:gd name="connsiteX625" fmla="*/ 1880080 w 4175716"/>
                <a:gd name="connsiteY625" fmla="*/ 2133809 h 2749770"/>
                <a:gd name="connsiteX626" fmla="*/ 2154005 w 4175716"/>
                <a:gd name="connsiteY626" fmla="*/ 1939421 h 2749770"/>
                <a:gd name="connsiteX627" fmla="*/ 2315452 w 4175716"/>
                <a:gd name="connsiteY627" fmla="*/ 1752006 h 2749770"/>
                <a:gd name="connsiteX628" fmla="*/ 2325839 w 4175716"/>
                <a:gd name="connsiteY628" fmla="*/ 1714761 h 2749770"/>
                <a:gd name="connsiteX629" fmla="*/ 2263368 w 4175716"/>
                <a:gd name="connsiteY629" fmla="*/ 1462501 h 2749770"/>
                <a:gd name="connsiteX630" fmla="*/ 2162909 w 4175716"/>
                <a:gd name="connsiteY630" fmla="*/ 1200892 h 2749770"/>
                <a:gd name="connsiteX631" fmla="*/ 2113347 w 4175716"/>
                <a:gd name="connsiteY631" fmla="*/ 933793 h 2749770"/>
                <a:gd name="connsiteX632" fmla="*/ 2134270 w 4175716"/>
                <a:gd name="connsiteY632" fmla="*/ 751720 h 2749770"/>
                <a:gd name="connsiteX633" fmla="*/ 2172554 w 4175716"/>
                <a:gd name="connsiteY633" fmla="*/ 566383 h 2749770"/>
                <a:gd name="connsiteX634" fmla="*/ 2177599 w 4175716"/>
                <a:gd name="connsiteY634" fmla="*/ 551544 h 2749770"/>
                <a:gd name="connsiteX635" fmla="*/ 2182941 w 4175716"/>
                <a:gd name="connsiteY635" fmla="*/ 551544 h 2749770"/>
                <a:gd name="connsiteX636" fmla="*/ 2189619 w 4175716"/>
                <a:gd name="connsiteY636" fmla="*/ 563712 h 2749770"/>
                <a:gd name="connsiteX637" fmla="*/ 2278652 w 4175716"/>
                <a:gd name="connsiteY637" fmla="*/ 838972 h 2749770"/>
                <a:gd name="connsiteX638" fmla="*/ 2339639 w 4175716"/>
                <a:gd name="connsiteY638" fmla="*/ 1074910 h 2749770"/>
                <a:gd name="connsiteX639" fmla="*/ 2364420 w 4175716"/>
                <a:gd name="connsiteY639" fmla="*/ 1317525 h 2749770"/>
                <a:gd name="connsiteX640" fmla="*/ 2362046 w 4175716"/>
                <a:gd name="connsiteY640" fmla="*/ 1470365 h 2749770"/>
                <a:gd name="connsiteX641" fmla="*/ 2348394 w 4175716"/>
                <a:gd name="connsiteY641" fmla="*/ 1611631 h 2749770"/>
                <a:gd name="connsiteX642" fmla="*/ 2338155 w 4175716"/>
                <a:gd name="connsiteY642" fmla="*/ 1703780 h 2749770"/>
                <a:gd name="connsiteX643" fmla="*/ 2339936 w 4175716"/>
                <a:gd name="connsiteY643" fmla="*/ 1712238 h 2749770"/>
                <a:gd name="connsiteX644" fmla="*/ 2352401 w 4175716"/>
                <a:gd name="connsiteY644" fmla="*/ 1695173 h 2749770"/>
                <a:gd name="connsiteX645" fmla="*/ 2440543 w 4175716"/>
                <a:gd name="connsiteY645" fmla="*/ 1535953 h 2749770"/>
                <a:gd name="connsiteX646" fmla="*/ 2539815 w 4175716"/>
                <a:gd name="connsiteY646" fmla="*/ 1322570 h 2749770"/>
                <a:gd name="connsiteX647" fmla="*/ 2561925 w 4175716"/>
                <a:gd name="connsiteY647" fmla="*/ 1276718 h 2749770"/>
                <a:gd name="connsiteX648" fmla="*/ 2782282 w 4175716"/>
                <a:gd name="connsiteY648" fmla="*/ 1001309 h 2749770"/>
                <a:gd name="connsiteX649" fmla="*/ 2922954 w 4175716"/>
                <a:gd name="connsiteY649" fmla="*/ 900405 h 2749770"/>
                <a:gd name="connsiteX650" fmla="*/ 2934232 w 4175716"/>
                <a:gd name="connsiteY650" fmla="*/ 894025 h 2749770"/>
                <a:gd name="connsiteX651" fmla="*/ 2951148 w 4175716"/>
                <a:gd name="connsiteY651" fmla="*/ 873992 h 2749770"/>
                <a:gd name="connsiteX652" fmla="*/ 2987651 w 4175716"/>
                <a:gd name="connsiteY652" fmla="*/ 841940 h 2749770"/>
                <a:gd name="connsiteX653" fmla="*/ 2979787 w 4175716"/>
                <a:gd name="connsiteY653" fmla="*/ 833037 h 2749770"/>
                <a:gd name="connsiteX654" fmla="*/ 2932302 w 4175716"/>
                <a:gd name="connsiteY654" fmla="*/ 729165 h 2749770"/>
                <a:gd name="connsiteX655" fmla="*/ 2942096 w 4175716"/>
                <a:gd name="connsiteY655" fmla="*/ 637016 h 2749770"/>
                <a:gd name="connsiteX656" fmla="*/ 2944767 w 4175716"/>
                <a:gd name="connsiteY656" fmla="*/ 575286 h 2749770"/>
                <a:gd name="connsiteX657" fmla="*/ 2968212 w 4175716"/>
                <a:gd name="connsiteY657" fmla="*/ 489073 h 2749770"/>
                <a:gd name="connsiteX658" fmla="*/ 3008574 w 4175716"/>
                <a:gd name="connsiteY658" fmla="*/ 432685 h 2749770"/>
                <a:gd name="connsiteX659" fmla="*/ 3015103 w 4175716"/>
                <a:gd name="connsiteY659" fmla="*/ 423633 h 2749770"/>
                <a:gd name="connsiteX660" fmla="*/ 3047897 w 4175716"/>
                <a:gd name="connsiteY660" fmla="*/ 236367 h 2749770"/>
                <a:gd name="connsiteX661" fmla="*/ 3168388 w 4175716"/>
                <a:gd name="connsiteY661" fmla="*/ 58301 h 2749770"/>
                <a:gd name="connsiteX662" fmla="*/ 3219434 w 4175716"/>
                <a:gd name="connsiteY662" fmla="*/ 23875 h 2749770"/>
                <a:gd name="connsiteX663" fmla="*/ 3316035 w 4175716"/>
                <a:gd name="connsiteY663" fmla="*/ 49546 h 2749770"/>
                <a:gd name="connsiteX664" fmla="*/ 3354319 w 4175716"/>
                <a:gd name="connsiteY664" fmla="*/ 139470 h 2749770"/>
                <a:gd name="connsiteX665" fmla="*/ 3346603 w 4175716"/>
                <a:gd name="connsiteY665" fmla="*/ 220342 h 2749770"/>
                <a:gd name="connsiteX666" fmla="*/ 3312028 w 4175716"/>
                <a:gd name="connsiteY666" fmla="*/ 290232 h 2749770"/>
                <a:gd name="connsiteX667" fmla="*/ 3293034 w 4175716"/>
                <a:gd name="connsiteY667" fmla="*/ 317091 h 2749770"/>
                <a:gd name="connsiteX668" fmla="*/ 3272557 w 4175716"/>
                <a:gd name="connsiteY668" fmla="*/ 394401 h 2749770"/>
                <a:gd name="connsiteX669" fmla="*/ 3282202 w 4175716"/>
                <a:gd name="connsiteY669" fmla="*/ 446040 h 2749770"/>
                <a:gd name="connsiteX670" fmla="*/ 3292589 w 4175716"/>
                <a:gd name="connsiteY670" fmla="*/ 431201 h 2749770"/>
                <a:gd name="connsiteX671" fmla="*/ 3408926 w 4175716"/>
                <a:gd name="connsiteY671" fmla="*/ 208619 h 2749770"/>
                <a:gd name="connsiteX672" fmla="*/ 3473623 w 4175716"/>
                <a:gd name="connsiteY672" fmla="*/ 82785 h 2749770"/>
                <a:gd name="connsiteX673" fmla="*/ 3514578 w 4175716"/>
                <a:gd name="connsiteY673" fmla="*/ 28030 h 2749770"/>
                <a:gd name="connsiteX674" fmla="*/ 3576605 w 4175716"/>
                <a:gd name="connsiteY674" fmla="*/ 281 h 274977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</a:cxnLst>
              <a:rect l="l" t="t" r="r" b="b"/>
              <a:pathLst>
                <a:path w="4175716" h="2749770">
                  <a:moveTo>
                    <a:pt x="1893881" y="2263204"/>
                  </a:moveTo>
                  <a:lnTo>
                    <a:pt x="1892100" y="2266320"/>
                  </a:lnTo>
                  <a:cubicBezTo>
                    <a:pt x="1921778" y="2300005"/>
                    <a:pt x="1951455" y="2333392"/>
                    <a:pt x="1981133" y="2367373"/>
                  </a:cubicBezTo>
                  <a:cubicBezTo>
                    <a:pt x="2016835" y="2407556"/>
                    <a:pt x="2062257" y="2437917"/>
                    <a:pt x="2113050" y="2455515"/>
                  </a:cubicBezTo>
                  <a:cubicBezTo>
                    <a:pt x="2172153" y="2476364"/>
                    <a:pt x="2234536" y="2486410"/>
                    <a:pt x="2297200" y="2485193"/>
                  </a:cubicBezTo>
                  <a:cubicBezTo>
                    <a:pt x="2359672" y="2484896"/>
                    <a:pt x="2422292" y="2482671"/>
                    <a:pt x="2484763" y="2480593"/>
                  </a:cubicBezTo>
                  <a:cubicBezTo>
                    <a:pt x="2538153" y="2478486"/>
                    <a:pt x="2591632" y="2479733"/>
                    <a:pt x="2644874" y="2484303"/>
                  </a:cubicBezTo>
                  <a:cubicBezTo>
                    <a:pt x="2742454" y="2493073"/>
                    <a:pt x="2837601" y="2519619"/>
                    <a:pt x="2925625" y="2562652"/>
                  </a:cubicBezTo>
                  <a:cubicBezTo>
                    <a:pt x="2929186" y="2564581"/>
                    <a:pt x="2933490" y="2566065"/>
                    <a:pt x="2937941" y="2567994"/>
                  </a:cubicBezTo>
                  <a:cubicBezTo>
                    <a:pt x="2934202" y="2560426"/>
                    <a:pt x="2928578" y="2553942"/>
                    <a:pt x="2921618" y="2549148"/>
                  </a:cubicBezTo>
                  <a:cubicBezTo>
                    <a:pt x="2864014" y="2505255"/>
                    <a:pt x="2800905" y="2469078"/>
                    <a:pt x="2733907" y="2441567"/>
                  </a:cubicBezTo>
                  <a:cubicBezTo>
                    <a:pt x="2668156" y="2415852"/>
                    <a:pt x="2597716" y="2404366"/>
                    <a:pt x="2527202" y="2407883"/>
                  </a:cubicBezTo>
                  <a:cubicBezTo>
                    <a:pt x="2501086" y="2408922"/>
                    <a:pt x="2474970" y="2410702"/>
                    <a:pt x="2449002" y="2412780"/>
                  </a:cubicBezTo>
                  <a:cubicBezTo>
                    <a:pt x="2376885" y="2418567"/>
                    <a:pt x="2304768" y="2425244"/>
                    <a:pt x="2232651" y="2430586"/>
                  </a:cubicBezTo>
                  <a:cubicBezTo>
                    <a:pt x="2215705" y="2431432"/>
                    <a:pt x="2198730" y="2430779"/>
                    <a:pt x="2181903" y="2428657"/>
                  </a:cubicBezTo>
                  <a:cubicBezTo>
                    <a:pt x="2116152" y="2421742"/>
                    <a:pt x="2054318" y="2394098"/>
                    <a:pt x="2005320" y="2349715"/>
                  </a:cubicBezTo>
                  <a:cubicBezTo>
                    <a:pt x="1981578" y="2328347"/>
                    <a:pt x="1956352" y="2308166"/>
                    <a:pt x="1931126" y="2288282"/>
                  </a:cubicBezTo>
                  <a:cubicBezTo>
                    <a:pt x="1919403" y="2278933"/>
                    <a:pt x="1906345" y="2271514"/>
                    <a:pt x="1893881" y="2263204"/>
                  </a:cubicBezTo>
                  <a:close/>
                  <a:moveTo>
                    <a:pt x="1845654" y="2228333"/>
                  </a:moveTo>
                  <a:cubicBezTo>
                    <a:pt x="1849364" y="2230262"/>
                    <a:pt x="1852925" y="2232340"/>
                    <a:pt x="1856784" y="2233972"/>
                  </a:cubicBezTo>
                  <a:cubicBezTo>
                    <a:pt x="1896374" y="2251348"/>
                    <a:pt x="1933263" y="2274333"/>
                    <a:pt x="1966294" y="2302230"/>
                  </a:cubicBezTo>
                  <a:cubicBezTo>
                    <a:pt x="1986920" y="2319295"/>
                    <a:pt x="2007249" y="2336657"/>
                    <a:pt x="2027875" y="2353721"/>
                  </a:cubicBezTo>
                  <a:cubicBezTo>
                    <a:pt x="2085732" y="2401384"/>
                    <a:pt x="2159644" y="2425111"/>
                    <a:pt x="2234432" y="2420051"/>
                  </a:cubicBezTo>
                  <a:cubicBezTo>
                    <a:pt x="2349285" y="2414857"/>
                    <a:pt x="2463840" y="2407289"/>
                    <a:pt x="2578545" y="2401651"/>
                  </a:cubicBezTo>
                  <a:cubicBezTo>
                    <a:pt x="2625969" y="2399929"/>
                    <a:pt x="2673290" y="2407378"/>
                    <a:pt x="2717881" y="2423612"/>
                  </a:cubicBezTo>
                  <a:cubicBezTo>
                    <a:pt x="2795637" y="2452340"/>
                    <a:pt x="2868392" y="2493087"/>
                    <a:pt x="2933490" y="2544400"/>
                  </a:cubicBezTo>
                  <a:cubicBezTo>
                    <a:pt x="2936902" y="2547071"/>
                    <a:pt x="2940612" y="2549445"/>
                    <a:pt x="2944174" y="2551968"/>
                  </a:cubicBezTo>
                  <a:cubicBezTo>
                    <a:pt x="2942437" y="2546032"/>
                    <a:pt x="2939158" y="2540646"/>
                    <a:pt x="2934677" y="2536387"/>
                  </a:cubicBezTo>
                  <a:cubicBezTo>
                    <a:pt x="2861877" y="2458913"/>
                    <a:pt x="2772206" y="2399262"/>
                    <a:pt x="2672623" y="2362031"/>
                  </a:cubicBezTo>
                  <a:cubicBezTo>
                    <a:pt x="2624293" y="2342117"/>
                    <a:pt x="2573292" y="2329415"/>
                    <a:pt x="2521267" y="2324340"/>
                  </a:cubicBezTo>
                  <a:cubicBezTo>
                    <a:pt x="2463648" y="2321001"/>
                    <a:pt x="2405865" y="2321001"/>
                    <a:pt x="2348246" y="2324340"/>
                  </a:cubicBezTo>
                  <a:cubicBezTo>
                    <a:pt x="2287021" y="2327931"/>
                    <a:pt x="2225662" y="2328317"/>
                    <a:pt x="2164393" y="2325527"/>
                  </a:cubicBezTo>
                  <a:cubicBezTo>
                    <a:pt x="2117042" y="2323346"/>
                    <a:pt x="2070329" y="2313790"/>
                    <a:pt x="2025946" y="2297185"/>
                  </a:cubicBezTo>
                  <a:cubicBezTo>
                    <a:pt x="2001314" y="2286946"/>
                    <a:pt x="1976533" y="2275372"/>
                    <a:pt x="1951752" y="2263946"/>
                  </a:cubicBezTo>
                  <a:lnTo>
                    <a:pt x="1951307" y="2263946"/>
                  </a:lnTo>
                  <a:cubicBezTo>
                    <a:pt x="1918008" y="2246985"/>
                    <a:pt x="1882425" y="2234996"/>
                    <a:pt x="1845654" y="2228333"/>
                  </a:cubicBezTo>
                  <a:close/>
                  <a:moveTo>
                    <a:pt x="3299266" y="1147769"/>
                  </a:moveTo>
                  <a:lnTo>
                    <a:pt x="3304163" y="1149846"/>
                  </a:lnTo>
                  <a:cubicBezTo>
                    <a:pt x="3298228" y="1175072"/>
                    <a:pt x="3292441" y="1200150"/>
                    <a:pt x="3286505" y="1225376"/>
                  </a:cubicBezTo>
                  <a:cubicBezTo>
                    <a:pt x="3284012" y="1198844"/>
                    <a:pt x="3288419" y="1172104"/>
                    <a:pt x="3299266" y="1147769"/>
                  </a:cubicBezTo>
                  <a:close/>
                  <a:moveTo>
                    <a:pt x="3181447" y="1116607"/>
                  </a:moveTo>
                  <a:cubicBezTo>
                    <a:pt x="3180601" y="1123552"/>
                    <a:pt x="3180259" y="1130541"/>
                    <a:pt x="3180408" y="1137530"/>
                  </a:cubicBezTo>
                  <a:cubicBezTo>
                    <a:pt x="3183821" y="1176853"/>
                    <a:pt x="3186343" y="1216324"/>
                    <a:pt x="3191389" y="1255351"/>
                  </a:cubicBezTo>
                  <a:cubicBezTo>
                    <a:pt x="3197161" y="1301974"/>
                    <a:pt x="3214003" y="1346550"/>
                    <a:pt x="3240505" y="1385338"/>
                  </a:cubicBezTo>
                  <a:cubicBezTo>
                    <a:pt x="3277320" y="1439752"/>
                    <a:pt x="3322371" y="1488112"/>
                    <a:pt x="3374055" y="1528682"/>
                  </a:cubicBezTo>
                  <a:cubicBezTo>
                    <a:pt x="3412012" y="1559443"/>
                    <a:pt x="3456959" y="1580395"/>
                    <a:pt x="3504933" y="1589670"/>
                  </a:cubicBezTo>
                  <a:cubicBezTo>
                    <a:pt x="3521553" y="1592489"/>
                    <a:pt x="3538766" y="1592340"/>
                    <a:pt x="3555534" y="1594270"/>
                  </a:cubicBezTo>
                  <a:cubicBezTo>
                    <a:pt x="3588624" y="1597979"/>
                    <a:pt x="3621715" y="1602282"/>
                    <a:pt x="3654805" y="1606140"/>
                  </a:cubicBezTo>
                  <a:lnTo>
                    <a:pt x="3654360" y="1605250"/>
                  </a:lnTo>
                  <a:cubicBezTo>
                    <a:pt x="3670846" y="1608633"/>
                    <a:pt x="3688000" y="1604864"/>
                    <a:pt x="3701548" y="1594863"/>
                  </a:cubicBezTo>
                  <a:cubicBezTo>
                    <a:pt x="3677212" y="1595011"/>
                    <a:pt x="3657773" y="1581805"/>
                    <a:pt x="3636702" y="1573347"/>
                  </a:cubicBezTo>
                  <a:cubicBezTo>
                    <a:pt x="3603611" y="1559992"/>
                    <a:pt x="3569630" y="1548566"/>
                    <a:pt x="3536243" y="1535507"/>
                  </a:cubicBezTo>
                  <a:cubicBezTo>
                    <a:pt x="3518615" y="1529290"/>
                    <a:pt x="3501579" y="1521500"/>
                    <a:pt x="3485346" y="1512211"/>
                  </a:cubicBezTo>
                  <a:cubicBezTo>
                    <a:pt x="3450682" y="1490234"/>
                    <a:pt x="3423631" y="1458108"/>
                    <a:pt x="3407887" y="1420210"/>
                  </a:cubicBezTo>
                  <a:cubicBezTo>
                    <a:pt x="3384026" y="1367502"/>
                    <a:pt x="3351247" y="1319306"/>
                    <a:pt x="3310990" y="1277757"/>
                  </a:cubicBezTo>
                  <a:cubicBezTo>
                    <a:pt x="3298970" y="1264847"/>
                    <a:pt x="3287099" y="1251937"/>
                    <a:pt x="3274783" y="1239176"/>
                  </a:cubicBezTo>
                  <a:cubicBezTo>
                    <a:pt x="3240149" y="1205967"/>
                    <a:pt x="3210946" y="1167504"/>
                    <a:pt x="3188272" y="1125214"/>
                  </a:cubicBezTo>
                  <a:cubicBezTo>
                    <a:pt x="3186225" y="1122172"/>
                    <a:pt x="3183954" y="1119293"/>
                    <a:pt x="3181447" y="1116607"/>
                  </a:cubicBezTo>
                  <a:close/>
                  <a:moveTo>
                    <a:pt x="3482229" y="1020897"/>
                  </a:moveTo>
                  <a:lnTo>
                    <a:pt x="3755264" y="1031877"/>
                  </a:lnTo>
                  <a:cubicBezTo>
                    <a:pt x="3664109" y="1037205"/>
                    <a:pt x="3572657" y="1033525"/>
                    <a:pt x="3482229" y="1020897"/>
                  </a:cubicBezTo>
                  <a:close/>
                  <a:moveTo>
                    <a:pt x="3201924" y="937057"/>
                  </a:moveTo>
                  <a:cubicBezTo>
                    <a:pt x="3200040" y="942444"/>
                    <a:pt x="3198511" y="947949"/>
                    <a:pt x="3197324" y="953528"/>
                  </a:cubicBezTo>
                  <a:cubicBezTo>
                    <a:pt x="3192872" y="984097"/>
                    <a:pt x="3189459" y="1014813"/>
                    <a:pt x="3184414" y="1045233"/>
                  </a:cubicBezTo>
                  <a:cubicBezTo>
                    <a:pt x="3179799" y="1071764"/>
                    <a:pt x="3185082" y="1099053"/>
                    <a:pt x="3199253" y="1121949"/>
                  </a:cubicBezTo>
                  <a:cubicBezTo>
                    <a:pt x="3210486" y="1141447"/>
                    <a:pt x="3223129" y="1160100"/>
                    <a:pt x="3237092" y="1177743"/>
                  </a:cubicBezTo>
                  <a:cubicBezTo>
                    <a:pt x="3258015" y="1202821"/>
                    <a:pt x="3280867" y="1226266"/>
                    <a:pt x="3303422" y="1250008"/>
                  </a:cubicBezTo>
                  <a:cubicBezTo>
                    <a:pt x="3350372" y="1296053"/>
                    <a:pt x="3388849" y="1349993"/>
                    <a:pt x="3417087" y="1409377"/>
                  </a:cubicBezTo>
                  <a:cubicBezTo>
                    <a:pt x="3440488" y="1467219"/>
                    <a:pt x="3489011" y="1511201"/>
                    <a:pt x="3548856" y="1528830"/>
                  </a:cubicBezTo>
                  <a:cubicBezTo>
                    <a:pt x="3577510" y="1538431"/>
                    <a:pt x="3605644" y="1549530"/>
                    <a:pt x="3633141" y="1562069"/>
                  </a:cubicBezTo>
                  <a:cubicBezTo>
                    <a:pt x="3627353" y="1495502"/>
                    <a:pt x="3612990" y="1429974"/>
                    <a:pt x="3590405" y="1367087"/>
                  </a:cubicBezTo>
                  <a:cubicBezTo>
                    <a:pt x="3594708" y="1371420"/>
                    <a:pt x="3598269" y="1376435"/>
                    <a:pt x="3600940" y="1381926"/>
                  </a:cubicBezTo>
                  <a:cubicBezTo>
                    <a:pt x="3611773" y="1413532"/>
                    <a:pt x="3621566" y="1445287"/>
                    <a:pt x="3630618" y="1477339"/>
                  </a:cubicBezTo>
                  <a:cubicBezTo>
                    <a:pt x="3634714" y="1492505"/>
                    <a:pt x="3637844" y="1507922"/>
                    <a:pt x="3639967" y="1523488"/>
                  </a:cubicBezTo>
                  <a:cubicBezTo>
                    <a:pt x="3644196" y="1536843"/>
                    <a:pt x="3642845" y="1551341"/>
                    <a:pt x="3636257" y="1563702"/>
                  </a:cubicBezTo>
                  <a:lnTo>
                    <a:pt x="3654360" y="1571418"/>
                  </a:lnTo>
                  <a:cubicBezTo>
                    <a:pt x="3652283" y="1539514"/>
                    <a:pt x="3650205" y="1507611"/>
                    <a:pt x="3648128" y="1476597"/>
                  </a:cubicBezTo>
                  <a:cubicBezTo>
                    <a:pt x="3659257" y="1507818"/>
                    <a:pt x="3663709" y="1541028"/>
                    <a:pt x="3661186" y="1574088"/>
                  </a:cubicBezTo>
                  <a:cubicBezTo>
                    <a:pt x="3673250" y="1579787"/>
                    <a:pt x="3686724" y="1581805"/>
                    <a:pt x="3699915" y="1579876"/>
                  </a:cubicBezTo>
                  <a:cubicBezTo>
                    <a:pt x="3716357" y="1578881"/>
                    <a:pt x="3729549" y="1565882"/>
                    <a:pt x="3730780" y="1549456"/>
                  </a:cubicBezTo>
                  <a:cubicBezTo>
                    <a:pt x="3734193" y="1532095"/>
                    <a:pt x="3733585" y="1514169"/>
                    <a:pt x="3729000" y="1497075"/>
                  </a:cubicBezTo>
                  <a:lnTo>
                    <a:pt x="3727961" y="1496185"/>
                  </a:lnTo>
                  <a:cubicBezTo>
                    <a:pt x="3723064" y="1478675"/>
                    <a:pt x="3719800" y="1460720"/>
                    <a:pt x="3715941" y="1443655"/>
                  </a:cubicBezTo>
                  <a:cubicBezTo>
                    <a:pt x="3712573" y="1425374"/>
                    <a:pt x="3701844" y="1409289"/>
                    <a:pt x="3686264" y="1399138"/>
                  </a:cubicBezTo>
                  <a:cubicBezTo>
                    <a:pt x="3669644" y="1389048"/>
                    <a:pt x="3653618" y="1377919"/>
                    <a:pt x="3636702" y="1368274"/>
                  </a:cubicBezTo>
                  <a:cubicBezTo>
                    <a:pt x="3592185" y="1342306"/>
                    <a:pt x="3547669" y="1317970"/>
                    <a:pt x="3503152" y="1291112"/>
                  </a:cubicBezTo>
                  <a:cubicBezTo>
                    <a:pt x="3470997" y="1271525"/>
                    <a:pt x="3439390" y="1251047"/>
                    <a:pt x="3408332" y="1229679"/>
                  </a:cubicBezTo>
                  <a:lnTo>
                    <a:pt x="3426584" y="1322273"/>
                  </a:lnTo>
                  <a:cubicBezTo>
                    <a:pt x="3412487" y="1292076"/>
                    <a:pt x="3404474" y="1259401"/>
                    <a:pt x="3402990" y="1226118"/>
                  </a:cubicBezTo>
                  <a:lnTo>
                    <a:pt x="3388151" y="1215434"/>
                  </a:lnTo>
                  <a:cubicBezTo>
                    <a:pt x="3394235" y="1232647"/>
                    <a:pt x="3393048" y="1251492"/>
                    <a:pt x="3397797" y="1269002"/>
                  </a:cubicBezTo>
                  <a:cubicBezTo>
                    <a:pt x="3403287" y="1290667"/>
                    <a:pt x="3407294" y="1312777"/>
                    <a:pt x="3412636" y="1334441"/>
                  </a:cubicBezTo>
                  <a:cubicBezTo>
                    <a:pt x="3417977" y="1356106"/>
                    <a:pt x="3423765" y="1377622"/>
                    <a:pt x="3428810" y="1396765"/>
                  </a:cubicBezTo>
                  <a:cubicBezTo>
                    <a:pt x="3411152" y="1372280"/>
                    <a:pt x="3381326" y="1257428"/>
                    <a:pt x="3382809" y="1212021"/>
                  </a:cubicBezTo>
                  <a:lnTo>
                    <a:pt x="3354912" y="1191988"/>
                  </a:lnTo>
                  <a:cubicBezTo>
                    <a:pt x="3329746" y="1173410"/>
                    <a:pt x="3306835" y="1151938"/>
                    <a:pt x="3286654" y="1128033"/>
                  </a:cubicBezTo>
                  <a:cubicBezTo>
                    <a:pt x="3288731" y="1139459"/>
                    <a:pt x="3282499" y="1165279"/>
                    <a:pt x="3269738" y="1198814"/>
                  </a:cubicBezTo>
                  <a:cubicBezTo>
                    <a:pt x="3267957" y="1169285"/>
                    <a:pt x="3275673" y="1137975"/>
                    <a:pt x="3286357" y="1127588"/>
                  </a:cubicBezTo>
                  <a:cubicBezTo>
                    <a:pt x="3270747" y="1109069"/>
                    <a:pt x="3257347" y="1088814"/>
                    <a:pt x="3246441" y="1067194"/>
                  </a:cubicBezTo>
                  <a:lnTo>
                    <a:pt x="3225221" y="1094794"/>
                  </a:lnTo>
                  <a:cubicBezTo>
                    <a:pt x="3224895" y="1081246"/>
                    <a:pt x="3232017" y="1068603"/>
                    <a:pt x="3243770" y="1061852"/>
                  </a:cubicBezTo>
                  <a:cubicBezTo>
                    <a:pt x="3237641" y="1049402"/>
                    <a:pt x="3232329" y="1036566"/>
                    <a:pt x="3227892" y="1023419"/>
                  </a:cubicBezTo>
                  <a:cubicBezTo>
                    <a:pt x="3218544" y="995522"/>
                    <a:pt x="3210827" y="966735"/>
                    <a:pt x="3201924" y="937057"/>
                  </a:cubicBezTo>
                  <a:close/>
                  <a:moveTo>
                    <a:pt x="2927257" y="933199"/>
                  </a:moveTo>
                  <a:cubicBezTo>
                    <a:pt x="2924393" y="945976"/>
                    <a:pt x="2922271" y="958915"/>
                    <a:pt x="2920876" y="971929"/>
                  </a:cubicBezTo>
                  <a:cubicBezTo>
                    <a:pt x="2920698" y="1005731"/>
                    <a:pt x="2932644" y="1038481"/>
                    <a:pt x="2954561" y="1064226"/>
                  </a:cubicBezTo>
                  <a:cubicBezTo>
                    <a:pt x="2972293" y="1088102"/>
                    <a:pt x="2984787" y="1115465"/>
                    <a:pt x="2991213" y="1144504"/>
                  </a:cubicBezTo>
                  <a:cubicBezTo>
                    <a:pt x="2998335" y="1175814"/>
                    <a:pt x="3004419" y="1207421"/>
                    <a:pt x="3011393" y="1238879"/>
                  </a:cubicBezTo>
                  <a:cubicBezTo>
                    <a:pt x="3022508" y="1301514"/>
                    <a:pt x="3068731" y="1352129"/>
                    <a:pt x="3130104" y="1368868"/>
                  </a:cubicBezTo>
                  <a:cubicBezTo>
                    <a:pt x="3141560" y="1372933"/>
                    <a:pt x="3153312" y="1376064"/>
                    <a:pt x="3165272" y="1378216"/>
                  </a:cubicBezTo>
                  <a:lnTo>
                    <a:pt x="3164827" y="1377474"/>
                  </a:lnTo>
                  <a:cubicBezTo>
                    <a:pt x="3178701" y="1381377"/>
                    <a:pt x="3193332" y="1381792"/>
                    <a:pt x="3207415" y="1378661"/>
                  </a:cubicBezTo>
                  <a:cubicBezTo>
                    <a:pt x="3206227" y="1376584"/>
                    <a:pt x="3206227" y="1375100"/>
                    <a:pt x="3206227" y="1374358"/>
                  </a:cubicBezTo>
                  <a:cubicBezTo>
                    <a:pt x="3179325" y="1347841"/>
                    <a:pt x="3158506" y="1315789"/>
                    <a:pt x="3145240" y="1280428"/>
                  </a:cubicBezTo>
                  <a:cubicBezTo>
                    <a:pt x="3134482" y="1256033"/>
                    <a:pt x="3121676" y="1232602"/>
                    <a:pt x="3106956" y="1210389"/>
                  </a:cubicBezTo>
                  <a:cubicBezTo>
                    <a:pt x="3095975" y="1191098"/>
                    <a:pt x="3078287" y="1176512"/>
                    <a:pt x="3057245" y="1169434"/>
                  </a:cubicBezTo>
                  <a:cubicBezTo>
                    <a:pt x="3053239" y="1168395"/>
                    <a:pt x="3049974" y="1164240"/>
                    <a:pt x="3044336" y="1159936"/>
                  </a:cubicBezTo>
                  <a:lnTo>
                    <a:pt x="3082472" y="1120465"/>
                  </a:lnTo>
                  <a:cubicBezTo>
                    <a:pt x="3075497" y="1108594"/>
                    <a:pt x="3070304" y="1097614"/>
                    <a:pt x="3063478" y="1087820"/>
                  </a:cubicBezTo>
                  <a:cubicBezTo>
                    <a:pt x="3041783" y="1058988"/>
                    <a:pt x="3016899" y="1032694"/>
                    <a:pt x="2989283" y="1009471"/>
                  </a:cubicBezTo>
                  <a:cubicBezTo>
                    <a:pt x="2965601" y="990388"/>
                    <a:pt x="2946830" y="965904"/>
                    <a:pt x="2934528" y="938096"/>
                  </a:cubicBezTo>
                  <a:cubicBezTo>
                    <a:pt x="2933623" y="936419"/>
                    <a:pt x="2932629" y="934772"/>
                    <a:pt x="2931560" y="933199"/>
                  </a:cubicBezTo>
                  <a:close/>
                  <a:moveTo>
                    <a:pt x="3213795" y="867908"/>
                  </a:moveTo>
                  <a:cubicBezTo>
                    <a:pt x="3211688" y="869184"/>
                    <a:pt x="3209981" y="871039"/>
                    <a:pt x="3208898" y="873250"/>
                  </a:cubicBezTo>
                  <a:lnTo>
                    <a:pt x="3210531" y="874437"/>
                  </a:lnTo>
                  <a:cubicBezTo>
                    <a:pt x="3211569" y="871469"/>
                    <a:pt x="3212757" y="869392"/>
                    <a:pt x="3213795" y="867908"/>
                  </a:cubicBezTo>
                  <a:close/>
                  <a:moveTo>
                    <a:pt x="3768025" y="858412"/>
                  </a:moveTo>
                  <a:cubicBezTo>
                    <a:pt x="3669778" y="897735"/>
                    <a:pt x="3565550" y="920008"/>
                    <a:pt x="3459823" y="924296"/>
                  </a:cubicBezTo>
                  <a:cubicBezTo>
                    <a:pt x="3564170" y="910674"/>
                    <a:pt x="3667240" y="888653"/>
                    <a:pt x="3768025" y="858412"/>
                  </a:cubicBezTo>
                  <a:close/>
                  <a:moveTo>
                    <a:pt x="3145537" y="808108"/>
                  </a:moveTo>
                  <a:cubicBezTo>
                    <a:pt x="3095545" y="813569"/>
                    <a:pt x="3047021" y="828363"/>
                    <a:pt x="3002490" y="851734"/>
                  </a:cubicBezTo>
                  <a:cubicBezTo>
                    <a:pt x="2980128" y="863916"/>
                    <a:pt x="2960600" y="880699"/>
                    <a:pt x="2945212" y="900999"/>
                  </a:cubicBezTo>
                  <a:cubicBezTo>
                    <a:pt x="2937912" y="909116"/>
                    <a:pt x="2936220" y="920824"/>
                    <a:pt x="2940909" y="930677"/>
                  </a:cubicBezTo>
                  <a:cubicBezTo>
                    <a:pt x="2947260" y="944670"/>
                    <a:pt x="2955377" y="957787"/>
                    <a:pt x="2965096" y="969703"/>
                  </a:cubicBezTo>
                  <a:cubicBezTo>
                    <a:pt x="2973836" y="951510"/>
                    <a:pt x="2990100" y="938066"/>
                    <a:pt x="3009613" y="932902"/>
                  </a:cubicBezTo>
                  <a:cubicBezTo>
                    <a:pt x="2996109" y="944922"/>
                    <a:pt x="2982309" y="957090"/>
                    <a:pt x="2966432" y="970890"/>
                  </a:cubicBezTo>
                  <a:cubicBezTo>
                    <a:pt x="2973065" y="979037"/>
                    <a:pt x="2980306" y="986678"/>
                    <a:pt x="2988097" y="993742"/>
                  </a:cubicBezTo>
                  <a:cubicBezTo>
                    <a:pt x="2988824" y="989438"/>
                    <a:pt x="2990233" y="985284"/>
                    <a:pt x="2992251" y="981425"/>
                  </a:cubicBezTo>
                  <a:cubicBezTo>
                    <a:pt x="2997059" y="972953"/>
                    <a:pt x="3003173" y="965295"/>
                    <a:pt x="3010355" y="958722"/>
                  </a:cubicBezTo>
                  <a:cubicBezTo>
                    <a:pt x="3034987" y="938541"/>
                    <a:pt x="3060362" y="918954"/>
                    <a:pt x="3085588" y="899367"/>
                  </a:cubicBezTo>
                  <a:cubicBezTo>
                    <a:pt x="3090069" y="896399"/>
                    <a:pt x="3095129" y="894366"/>
                    <a:pt x="3100426" y="893431"/>
                  </a:cubicBezTo>
                  <a:cubicBezTo>
                    <a:pt x="3062587" y="926373"/>
                    <a:pt x="3018071" y="952341"/>
                    <a:pt x="2993142" y="998342"/>
                  </a:cubicBezTo>
                  <a:cubicBezTo>
                    <a:pt x="3008826" y="1010881"/>
                    <a:pt x="3023695" y="1024413"/>
                    <a:pt x="3037658" y="1038852"/>
                  </a:cubicBezTo>
                  <a:cubicBezTo>
                    <a:pt x="3054663" y="1057786"/>
                    <a:pt x="3070140" y="1078026"/>
                    <a:pt x="3083955" y="1099394"/>
                  </a:cubicBezTo>
                  <a:cubicBezTo>
                    <a:pt x="3096123" y="1117943"/>
                    <a:pt x="3093007" y="1129072"/>
                    <a:pt x="3076684" y="1143911"/>
                  </a:cubicBezTo>
                  <a:cubicBezTo>
                    <a:pt x="3072529" y="1148362"/>
                    <a:pt x="3068374" y="1152517"/>
                    <a:pt x="3061845" y="1158750"/>
                  </a:cubicBezTo>
                  <a:cubicBezTo>
                    <a:pt x="3091820" y="1167356"/>
                    <a:pt x="3107549" y="1189614"/>
                    <a:pt x="3122388" y="1211872"/>
                  </a:cubicBezTo>
                  <a:cubicBezTo>
                    <a:pt x="3134036" y="1230332"/>
                    <a:pt x="3144394" y="1249563"/>
                    <a:pt x="3153401" y="1269447"/>
                  </a:cubicBezTo>
                  <a:cubicBezTo>
                    <a:pt x="3162304" y="1287402"/>
                    <a:pt x="3168982" y="1306396"/>
                    <a:pt x="3177885" y="1324203"/>
                  </a:cubicBezTo>
                  <a:lnTo>
                    <a:pt x="3177885" y="1323461"/>
                  </a:lnTo>
                  <a:cubicBezTo>
                    <a:pt x="3185483" y="1341534"/>
                    <a:pt x="3196923" y="1357738"/>
                    <a:pt x="3211421" y="1370945"/>
                  </a:cubicBezTo>
                  <a:cubicBezTo>
                    <a:pt x="3210916" y="1367977"/>
                    <a:pt x="3210219" y="1365054"/>
                    <a:pt x="3209343" y="1362190"/>
                  </a:cubicBezTo>
                  <a:cubicBezTo>
                    <a:pt x="3183687" y="1306915"/>
                    <a:pt x="3169635" y="1246967"/>
                    <a:pt x="3168091" y="1186053"/>
                  </a:cubicBezTo>
                  <a:cubicBezTo>
                    <a:pt x="3166014" y="1142427"/>
                    <a:pt x="3167795" y="1097910"/>
                    <a:pt x="3169872" y="1053394"/>
                  </a:cubicBezTo>
                  <a:cubicBezTo>
                    <a:pt x="3170614" y="1035587"/>
                    <a:pt x="3172098" y="1018077"/>
                    <a:pt x="3174324" y="1000568"/>
                  </a:cubicBezTo>
                  <a:cubicBezTo>
                    <a:pt x="3167795" y="1018968"/>
                    <a:pt x="3161266" y="1037516"/>
                    <a:pt x="3155924" y="1056213"/>
                  </a:cubicBezTo>
                  <a:cubicBezTo>
                    <a:pt x="3147020" y="1087523"/>
                    <a:pt x="3140936" y="1119575"/>
                    <a:pt x="3133072" y="1153111"/>
                  </a:cubicBezTo>
                  <a:cubicBezTo>
                    <a:pt x="3129214" y="1104885"/>
                    <a:pt x="3154440" y="1010510"/>
                    <a:pt x="3177588" y="975045"/>
                  </a:cubicBezTo>
                  <a:cubicBezTo>
                    <a:pt x="3182871" y="944121"/>
                    <a:pt x="3191774" y="913938"/>
                    <a:pt x="3204150" y="885121"/>
                  </a:cubicBezTo>
                  <a:lnTo>
                    <a:pt x="3142569" y="946702"/>
                  </a:lnTo>
                  <a:lnTo>
                    <a:pt x="3140343" y="944922"/>
                  </a:lnTo>
                  <a:lnTo>
                    <a:pt x="3172840" y="902483"/>
                  </a:lnTo>
                  <a:cubicBezTo>
                    <a:pt x="3161414" y="905599"/>
                    <a:pt x="3156369" y="910348"/>
                    <a:pt x="3126691" y="947000"/>
                  </a:cubicBezTo>
                  <a:cubicBezTo>
                    <a:pt x="3112891" y="964361"/>
                    <a:pt x="3100723" y="983058"/>
                    <a:pt x="3087962" y="1001161"/>
                  </a:cubicBezTo>
                  <a:cubicBezTo>
                    <a:pt x="3113722" y="939357"/>
                    <a:pt x="3158535" y="887362"/>
                    <a:pt x="3215873" y="852773"/>
                  </a:cubicBezTo>
                  <a:cubicBezTo>
                    <a:pt x="3213498" y="849820"/>
                    <a:pt x="3210916" y="847045"/>
                    <a:pt x="3208156" y="844463"/>
                  </a:cubicBezTo>
                  <a:cubicBezTo>
                    <a:pt x="3198956" y="835856"/>
                    <a:pt x="3187975" y="828289"/>
                    <a:pt x="3178479" y="819237"/>
                  </a:cubicBezTo>
                  <a:cubicBezTo>
                    <a:pt x="3169961" y="810378"/>
                    <a:pt x="3157675" y="806223"/>
                    <a:pt x="3145537" y="808108"/>
                  </a:cubicBezTo>
                  <a:close/>
                  <a:moveTo>
                    <a:pt x="3816845" y="795495"/>
                  </a:moveTo>
                  <a:cubicBezTo>
                    <a:pt x="3818018" y="798537"/>
                    <a:pt x="3819353" y="801504"/>
                    <a:pt x="3820852" y="804398"/>
                  </a:cubicBezTo>
                  <a:cubicBezTo>
                    <a:pt x="3836166" y="829906"/>
                    <a:pt x="3847844" y="857432"/>
                    <a:pt x="3855575" y="886160"/>
                  </a:cubicBezTo>
                  <a:cubicBezTo>
                    <a:pt x="3858854" y="896547"/>
                    <a:pt x="3862668" y="906742"/>
                    <a:pt x="3867001" y="916728"/>
                  </a:cubicBezTo>
                  <a:cubicBezTo>
                    <a:pt x="3877396" y="938860"/>
                    <a:pt x="3890713" y="959368"/>
                    <a:pt x="3906515" y="977740"/>
                  </a:cubicBezTo>
                  <a:lnTo>
                    <a:pt x="3960157" y="1025258"/>
                  </a:lnTo>
                  <a:lnTo>
                    <a:pt x="3959892" y="1025051"/>
                  </a:lnTo>
                  <a:lnTo>
                    <a:pt x="3960930" y="1025942"/>
                  </a:lnTo>
                  <a:lnTo>
                    <a:pt x="3960157" y="1025258"/>
                  </a:lnTo>
                  <a:lnTo>
                    <a:pt x="4022809" y="1074020"/>
                  </a:lnTo>
                  <a:cubicBezTo>
                    <a:pt x="4031311" y="1081736"/>
                    <a:pt x="4039384" y="1089912"/>
                    <a:pt x="4046996" y="1098504"/>
                  </a:cubicBezTo>
                  <a:cubicBezTo>
                    <a:pt x="4046729" y="1092835"/>
                    <a:pt x="4044933" y="1087360"/>
                    <a:pt x="4041802" y="1082626"/>
                  </a:cubicBezTo>
                  <a:cubicBezTo>
                    <a:pt x="4014276" y="1039697"/>
                    <a:pt x="3990104" y="994706"/>
                    <a:pt x="3969537" y="948038"/>
                  </a:cubicBezTo>
                  <a:cubicBezTo>
                    <a:pt x="3955396" y="917633"/>
                    <a:pt x="3935497" y="890270"/>
                    <a:pt x="3910924" y="867463"/>
                  </a:cubicBezTo>
                  <a:cubicBezTo>
                    <a:pt x="3884659" y="844018"/>
                    <a:pt x="3856317" y="823095"/>
                    <a:pt x="3828716" y="801134"/>
                  </a:cubicBezTo>
                  <a:cubicBezTo>
                    <a:pt x="3824947" y="798878"/>
                    <a:pt x="3820971" y="796994"/>
                    <a:pt x="3816845" y="795495"/>
                  </a:cubicBezTo>
                  <a:close/>
                  <a:moveTo>
                    <a:pt x="3560430" y="732282"/>
                  </a:moveTo>
                  <a:cubicBezTo>
                    <a:pt x="3532237" y="768340"/>
                    <a:pt x="3505972" y="804992"/>
                    <a:pt x="3467984" y="829772"/>
                  </a:cubicBezTo>
                  <a:cubicBezTo>
                    <a:pt x="3441052" y="848351"/>
                    <a:pt x="3412784" y="864926"/>
                    <a:pt x="3383403" y="879334"/>
                  </a:cubicBezTo>
                  <a:cubicBezTo>
                    <a:pt x="3343234" y="899990"/>
                    <a:pt x="3295750" y="900821"/>
                    <a:pt x="3254899" y="881560"/>
                  </a:cubicBezTo>
                  <a:cubicBezTo>
                    <a:pt x="3248518" y="878147"/>
                    <a:pt x="3241395" y="873992"/>
                    <a:pt x="3233679" y="869689"/>
                  </a:cubicBezTo>
                  <a:cubicBezTo>
                    <a:pt x="3231453" y="874586"/>
                    <a:pt x="3229228" y="878741"/>
                    <a:pt x="3227595" y="883192"/>
                  </a:cubicBezTo>
                  <a:cubicBezTo>
                    <a:pt x="3223604" y="893980"/>
                    <a:pt x="3221155" y="905258"/>
                    <a:pt x="3220324" y="916728"/>
                  </a:cubicBezTo>
                  <a:cubicBezTo>
                    <a:pt x="3224924" y="918360"/>
                    <a:pt x="3229524" y="919993"/>
                    <a:pt x="3233976" y="921922"/>
                  </a:cubicBezTo>
                  <a:cubicBezTo>
                    <a:pt x="3272898" y="937443"/>
                    <a:pt x="3314224" y="946079"/>
                    <a:pt x="3356100" y="947445"/>
                  </a:cubicBezTo>
                  <a:cubicBezTo>
                    <a:pt x="3418675" y="949002"/>
                    <a:pt x="3481295" y="945738"/>
                    <a:pt x="3543366" y="937651"/>
                  </a:cubicBezTo>
                  <a:cubicBezTo>
                    <a:pt x="3595895" y="932457"/>
                    <a:pt x="3647683" y="921922"/>
                    <a:pt x="3699767" y="913612"/>
                  </a:cubicBezTo>
                  <a:cubicBezTo>
                    <a:pt x="3705584" y="911890"/>
                    <a:pt x="3711683" y="911282"/>
                    <a:pt x="3717722" y="911831"/>
                  </a:cubicBezTo>
                  <a:cubicBezTo>
                    <a:pt x="3691457" y="918212"/>
                    <a:pt x="3665489" y="925928"/>
                    <a:pt x="3638779" y="930825"/>
                  </a:cubicBezTo>
                  <a:cubicBezTo>
                    <a:pt x="3559392" y="945857"/>
                    <a:pt x="3478980" y="954834"/>
                    <a:pt x="3398242" y="957683"/>
                  </a:cubicBezTo>
                  <a:cubicBezTo>
                    <a:pt x="3348443" y="960992"/>
                    <a:pt x="3298480" y="954493"/>
                    <a:pt x="3251189" y="938541"/>
                  </a:cubicBezTo>
                  <a:cubicBezTo>
                    <a:pt x="3240208" y="935069"/>
                    <a:pt x="3229762" y="930083"/>
                    <a:pt x="3220176" y="923702"/>
                  </a:cubicBezTo>
                  <a:cubicBezTo>
                    <a:pt x="3219923" y="940945"/>
                    <a:pt x="3222164" y="958143"/>
                    <a:pt x="3226853" y="974748"/>
                  </a:cubicBezTo>
                  <a:cubicBezTo>
                    <a:pt x="3229079" y="983354"/>
                    <a:pt x="3231602" y="991813"/>
                    <a:pt x="3234273" y="1000271"/>
                  </a:cubicBezTo>
                  <a:cubicBezTo>
                    <a:pt x="3254602" y="1012587"/>
                    <a:pt x="3272854" y="1024755"/>
                    <a:pt x="3294370" y="1036181"/>
                  </a:cubicBezTo>
                  <a:cubicBezTo>
                    <a:pt x="3315886" y="1047607"/>
                    <a:pt x="3337996" y="1057549"/>
                    <a:pt x="3360403" y="1066897"/>
                  </a:cubicBezTo>
                  <a:cubicBezTo>
                    <a:pt x="3382809" y="1076246"/>
                    <a:pt x="3405513" y="1084407"/>
                    <a:pt x="3428661" y="1093459"/>
                  </a:cubicBezTo>
                  <a:cubicBezTo>
                    <a:pt x="3403881" y="1093904"/>
                    <a:pt x="3361442" y="1077878"/>
                    <a:pt x="3265434" y="1031877"/>
                  </a:cubicBezTo>
                  <a:lnTo>
                    <a:pt x="3262466" y="1034994"/>
                  </a:lnTo>
                  <a:cubicBezTo>
                    <a:pt x="3278789" y="1046271"/>
                    <a:pt x="3294518" y="1058291"/>
                    <a:pt x="3311435" y="1068678"/>
                  </a:cubicBezTo>
                  <a:cubicBezTo>
                    <a:pt x="3362555" y="1097702"/>
                    <a:pt x="3417503" y="1119382"/>
                    <a:pt x="3474662" y="1133078"/>
                  </a:cubicBezTo>
                  <a:cubicBezTo>
                    <a:pt x="3523185" y="1147220"/>
                    <a:pt x="3572821" y="1157147"/>
                    <a:pt x="3623050" y="1162756"/>
                  </a:cubicBezTo>
                  <a:cubicBezTo>
                    <a:pt x="3591651" y="1164255"/>
                    <a:pt x="3560178" y="1161717"/>
                    <a:pt x="3529417" y="1155188"/>
                  </a:cubicBezTo>
                  <a:cubicBezTo>
                    <a:pt x="3466604" y="1144237"/>
                    <a:pt x="3405335" y="1125807"/>
                    <a:pt x="3346900" y="1100285"/>
                  </a:cubicBezTo>
                  <a:cubicBezTo>
                    <a:pt x="3309891" y="1084452"/>
                    <a:pt x="3275985" y="1062193"/>
                    <a:pt x="3246737" y="1034549"/>
                  </a:cubicBezTo>
                  <a:lnTo>
                    <a:pt x="3242879" y="1030394"/>
                  </a:lnTo>
                  <a:cubicBezTo>
                    <a:pt x="3258015" y="1072402"/>
                    <a:pt x="3282529" y="1110420"/>
                    <a:pt x="3314551" y="1141536"/>
                  </a:cubicBezTo>
                  <a:cubicBezTo>
                    <a:pt x="3342225" y="1166807"/>
                    <a:pt x="3371473" y="1190297"/>
                    <a:pt x="3402100" y="1211872"/>
                  </a:cubicBezTo>
                  <a:cubicBezTo>
                    <a:pt x="3438010" y="1237840"/>
                    <a:pt x="3475552" y="1261137"/>
                    <a:pt x="3513688" y="1283396"/>
                  </a:cubicBezTo>
                  <a:cubicBezTo>
                    <a:pt x="3623941" y="1332957"/>
                    <a:pt x="3742503" y="1344680"/>
                    <a:pt x="3856168" y="1356403"/>
                  </a:cubicBezTo>
                  <a:cubicBezTo>
                    <a:pt x="3813967" y="1358079"/>
                    <a:pt x="3771706" y="1355438"/>
                    <a:pt x="3730038" y="1348538"/>
                  </a:cubicBezTo>
                  <a:cubicBezTo>
                    <a:pt x="3682539" y="1342840"/>
                    <a:pt x="3635559" y="1333462"/>
                    <a:pt x="3589515" y="1320493"/>
                  </a:cubicBezTo>
                  <a:cubicBezTo>
                    <a:pt x="3581501" y="1318267"/>
                    <a:pt x="3573785" y="1315744"/>
                    <a:pt x="3565921" y="1313073"/>
                  </a:cubicBezTo>
                  <a:lnTo>
                    <a:pt x="3578831" y="1320196"/>
                  </a:lnTo>
                  <a:cubicBezTo>
                    <a:pt x="3651838" y="1360113"/>
                    <a:pt x="3720838" y="1406558"/>
                    <a:pt x="3789542" y="1453746"/>
                  </a:cubicBezTo>
                  <a:cubicBezTo>
                    <a:pt x="3799024" y="1459933"/>
                    <a:pt x="3808951" y="1465439"/>
                    <a:pt x="3819220" y="1470217"/>
                  </a:cubicBezTo>
                  <a:cubicBezTo>
                    <a:pt x="3835587" y="1478022"/>
                    <a:pt x="3854996" y="1475588"/>
                    <a:pt x="3868930" y="1463985"/>
                  </a:cubicBezTo>
                  <a:cubicBezTo>
                    <a:pt x="3888502" y="1450303"/>
                    <a:pt x="3903178" y="1430686"/>
                    <a:pt x="3910776" y="1408042"/>
                  </a:cubicBezTo>
                  <a:cubicBezTo>
                    <a:pt x="3921608" y="1378275"/>
                    <a:pt x="3937530" y="1350616"/>
                    <a:pt x="3957814" y="1326280"/>
                  </a:cubicBezTo>
                  <a:cubicBezTo>
                    <a:pt x="3973544" y="1306841"/>
                    <a:pt x="3988382" y="1286809"/>
                    <a:pt x="4003221" y="1266925"/>
                  </a:cubicBezTo>
                  <a:cubicBezTo>
                    <a:pt x="4006782" y="1261879"/>
                    <a:pt x="4010195" y="1256983"/>
                    <a:pt x="4013311" y="1252086"/>
                  </a:cubicBezTo>
                  <a:cubicBezTo>
                    <a:pt x="3965382" y="1273751"/>
                    <a:pt x="3824561" y="1283544"/>
                    <a:pt x="3774555" y="1268705"/>
                  </a:cubicBezTo>
                  <a:cubicBezTo>
                    <a:pt x="3801116" y="1267815"/>
                    <a:pt x="3828271" y="1267221"/>
                    <a:pt x="3856762" y="1265737"/>
                  </a:cubicBezTo>
                  <a:cubicBezTo>
                    <a:pt x="3885253" y="1264253"/>
                    <a:pt x="3914040" y="1263067"/>
                    <a:pt x="3942234" y="1259505"/>
                  </a:cubicBezTo>
                  <a:cubicBezTo>
                    <a:pt x="3966421" y="1256389"/>
                    <a:pt x="3990608" y="1251047"/>
                    <a:pt x="4017466" y="1245853"/>
                  </a:cubicBezTo>
                  <a:cubicBezTo>
                    <a:pt x="4021503" y="1239488"/>
                    <a:pt x="4025168" y="1232899"/>
                    <a:pt x="4028447" y="1226118"/>
                  </a:cubicBezTo>
                  <a:cubicBezTo>
                    <a:pt x="3993813" y="1237321"/>
                    <a:pt x="3957266" y="1241357"/>
                    <a:pt x="3921014" y="1237989"/>
                  </a:cubicBezTo>
                  <a:lnTo>
                    <a:pt x="4032157" y="1218699"/>
                  </a:lnTo>
                  <a:cubicBezTo>
                    <a:pt x="4039903" y="1202034"/>
                    <a:pt x="4045260" y="1184347"/>
                    <a:pt x="4048035" y="1166169"/>
                  </a:cubicBezTo>
                  <a:lnTo>
                    <a:pt x="4046996" y="1165279"/>
                  </a:lnTo>
                  <a:cubicBezTo>
                    <a:pt x="4054207" y="1136373"/>
                    <a:pt x="4044770" y="1105849"/>
                    <a:pt x="4022512" y="1086039"/>
                  </a:cubicBezTo>
                  <a:cubicBezTo>
                    <a:pt x="4013609" y="1079213"/>
                    <a:pt x="4004557" y="1071349"/>
                    <a:pt x="3995505" y="1064374"/>
                  </a:cubicBezTo>
                  <a:cubicBezTo>
                    <a:pt x="3983486" y="1055026"/>
                    <a:pt x="3971318" y="1045974"/>
                    <a:pt x="3959298" y="1036774"/>
                  </a:cubicBezTo>
                  <a:cubicBezTo>
                    <a:pt x="3861659" y="1065562"/>
                    <a:pt x="3761645" y="1066007"/>
                    <a:pt x="3661038" y="1060368"/>
                  </a:cubicBezTo>
                  <a:cubicBezTo>
                    <a:pt x="3760725" y="1059938"/>
                    <a:pt x="3860234" y="1051910"/>
                    <a:pt x="3958705" y="1036329"/>
                  </a:cubicBezTo>
                  <a:cubicBezTo>
                    <a:pt x="3947724" y="1028019"/>
                    <a:pt x="3936743" y="1019561"/>
                    <a:pt x="3926059" y="1010955"/>
                  </a:cubicBezTo>
                  <a:cubicBezTo>
                    <a:pt x="3888443" y="980401"/>
                    <a:pt x="3861213" y="938927"/>
                    <a:pt x="3848156" y="892244"/>
                  </a:cubicBezTo>
                  <a:cubicBezTo>
                    <a:pt x="3838525" y="855830"/>
                    <a:pt x="3822989" y="821240"/>
                    <a:pt x="3802155" y="789856"/>
                  </a:cubicBezTo>
                  <a:cubicBezTo>
                    <a:pt x="3794899" y="778727"/>
                    <a:pt x="3784601" y="769927"/>
                    <a:pt x="3772477" y="764482"/>
                  </a:cubicBezTo>
                  <a:cubicBezTo>
                    <a:pt x="3734683" y="748040"/>
                    <a:pt x="3694692" y="737193"/>
                    <a:pt x="3653767" y="732282"/>
                  </a:cubicBezTo>
                  <a:cubicBezTo>
                    <a:pt x="3622842" y="727459"/>
                    <a:pt x="3591354" y="727459"/>
                    <a:pt x="3560430" y="732282"/>
                  </a:cubicBezTo>
                  <a:close/>
                  <a:moveTo>
                    <a:pt x="3132182" y="683313"/>
                  </a:moveTo>
                  <a:cubicBezTo>
                    <a:pt x="3153030" y="693240"/>
                    <a:pt x="3175867" y="698315"/>
                    <a:pt x="3198956" y="698152"/>
                  </a:cubicBezTo>
                  <a:cubicBezTo>
                    <a:pt x="3175674" y="705987"/>
                    <a:pt x="3149958" y="700274"/>
                    <a:pt x="3132182" y="683313"/>
                  </a:cubicBezTo>
                  <a:close/>
                  <a:moveTo>
                    <a:pt x="3670683" y="645753"/>
                  </a:moveTo>
                  <a:cubicBezTo>
                    <a:pt x="3642749" y="648888"/>
                    <a:pt x="3615631" y="661130"/>
                    <a:pt x="3590850" y="684649"/>
                  </a:cubicBezTo>
                  <a:cubicBezTo>
                    <a:pt x="3580671" y="692602"/>
                    <a:pt x="3573548" y="703821"/>
                    <a:pt x="3570669" y="716404"/>
                  </a:cubicBezTo>
                  <a:cubicBezTo>
                    <a:pt x="3590405" y="716998"/>
                    <a:pt x="3609250" y="716255"/>
                    <a:pt x="3627947" y="718184"/>
                  </a:cubicBezTo>
                  <a:cubicBezTo>
                    <a:pt x="3706148" y="726198"/>
                    <a:pt x="3778858" y="746527"/>
                    <a:pt x="3843852" y="795347"/>
                  </a:cubicBezTo>
                  <a:cubicBezTo>
                    <a:pt x="3883576" y="824134"/>
                    <a:pt x="3919308" y="858070"/>
                    <a:pt x="3950098" y="896251"/>
                  </a:cubicBezTo>
                  <a:cubicBezTo>
                    <a:pt x="3966807" y="884765"/>
                    <a:pt x="3984539" y="874823"/>
                    <a:pt x="4003073" y="866573"/>
                  </a:cubicBezTo>
                  <a:cubicBezTo>
                    <a:pt x="3990519" y="883207"/>
                    <a:pt x="3971911" y="894247"/>
                    <a:pt x="3951285" y="897289"/>
                  </a:cubicBezTo>
                  <a:cubicBezTo>
                    <a:pt x="3970353" y="921877"/>
                    <a:pt x="3986038" y="948943"/>
                    <a:pt x="3997879" y="977716"/>
                  </a:cubicBezTo>
                  <a:cubicBezTo>
                    <a:pt x="3998176" y="978606"/>
                    <a:pt x="3998918" y="979348"/>
                    <a:pt x="3998918" y="980090"/>
                  </a:cubicBezTo>
                  <a:cubicBezTo>
                    <a:pt x="4006634" y="975638"/>
                    <a:pt x="4014647" y="979200"/>
                    <a:pt x="4023847" y="974600"/>
                  </a:cubicBezTo>
                  <a:cubicBezTo>
                    <a:pt x="4033047" y="970000"/>
                    <a:pt x="4042693" y="967477"/>
                    <a:pt x="4052783" y="963767"/>
                  </a:cubicBezTo>
                  <a:cubicBezTo>
                    <a:pt x="4062874" y="960057"/>
                    <a:pt x="4072964" y="956051"/>
                    <a:pt x="4087061" y="950561"/>
                  </a:cubicBezTo>
                  <a:cubicBezTo>
                    <a:pt x="4057531" y="971780"/>
                    <a:pt x="4021176" y="986025"/>
                    <a:pt x="4001292" y="985135"/>
                  </a:cubicBezTo>
                  <a:cubicBezTo>
                    <a:pt x="4012273" y="1009619"/>
                    <a:pt x="4026963" y="1032619"/>
                    <a:pt x="4040022" y="1056213"/>
                  </a:cubicBezTo>
                  <a:cubicBezTo>
                    <a:pt x="4043004" y="1060427"/>
                    <a:pt x="4046387" y="1064360"/>
                    <a:pt x="4050112" y="1067936"/>
                  </a:cubicBezTo>
                  <a:cubicBezTo>
                    <a:pt x="4059164" y="1062742"/>
                    <a:pt x="4066731" y="1058439"/>
                    <a:pt x="4074003" y="1053097"/>
                  </a:cubicBezTo>
                  <a:cubicBezTo>
                    <a:pt x="4101173" y="1032308"/>
                    <a:pt x="4122748" y="1005078"/>
                    <a:pt x="4136771" y="973858"/>
                  </a:cubicBezTo>
                  <a:lnTo>
                    <a:pt x="4135732" y="972967"/>
                  </a:lnTo>
                  <a:cubicBezTo>
                    <a:pt x="4149087" y="945516"/>
                    <a:pt x="4147158" y="933793"/>
                    <a:pt x="4126829" y="912128"/>
                  </a:cubicBezTo>
                  <a:lnTo>
                    <a:pt x="4123267" y="909012"/>
                  </a:lnTo>
                  <a:cubicBezTo>
                    <a:pt x="4096573" y="931804"/>
                    <a:pt x="4065455" y="948824"/>
                    <a:pt x="4031860" y="959019"/>
                  </a:cubicBezTo>
                  <a:lnTo>
                    <a:pt x="4118074" y="904560"/>
                  </a:lnTo>
                  <a:cubicBezTo>
                    <a:pt x="4114438" y="901681"/>
                    <a:pt x="4110625" y="899055"/>
                    <a:pt x="4106648" y="896696"/>
                  </a:cubicBezTo>
                  <a:cubicBezTo>
                    <a:pt x="4089880" y="887050"/>
                    <a:pt x="4072519" y="877999"/>
                    <a:pt x="4055306" y="869096"/>
                  </a:cubicBezTo>
                  <a:cubicBezTo>
                    <a:pt x="4032899" y="857373"/>
                    <a:pt x="4029634" y="850844"/>
                    <a:pt x="4033641" y="825321"/>
                  </a:cubicBezTo>
                  <a:cubicBezTo>
                    <a:pt x="4033774" y="822754"/>
                    <a:pt x="4033774" y="820172"/>
                    <a:pt x="4033641" y="817605"/>
                  </a:cubicBezTo>
                  <a:cubicBezTo>
                    <a:pt x="4018505" y="823392"/>
                    <a:pt x="4005744" y="828585"/>
                    <a:pt x="3992686" y="833334"/>
                  </a:cubicBezTo>
                  <a:cubicBezTo>
                    <a:pt x="3938539" y="853811"/>
                    <a:pt x="3877685" y="829951"/>
                    <a:pt x="3851865" y="778133"/>
                  </a:cubicBezTo>
                  <a:cubicBezTo>
                    <a:pt x="3835913" y="750177"/>
                    <a:pt x="3818270" y="723215"/>
                    <a:pt x="3799039" y="697410"/>
                  </a:cubicBezTo>
                  <a:cubicBezTo>
                    <a:pt x="3792851" y="688551"/>
                    <a:pt x="3785402" y="680657"/>
                    <a:pt x="3776929" y="673965"/>
                  </a:cubicBezTo>
                  <a:cubicBezTo>
                    <a:pt x="3764761" y="684352"/>
                    <a:pt x="3752445" y="693997"/>
                    <a:pt x="3740129" y="703642"/>
                  </a:cubicBezTo>
                  <a:cubicBezTo>
                    <a:pt x="3747474" y="689887"/>
                    <a:pt x="3758603" y="678505"/>
                    <a:pt x="3772180" y="670849"/>
                  </a:cubicBezTo>
                  <a:cubicBezTo>
                    <a:pt x="3768708" y="668489"/>
                    <a:pt x="3765087" y="666367"/>
                    <a:pt x="3761348" y="664468"/>
                  </a:cubicBezTo>
                  <a:lnTo>
                    <a:pt x="3701993" y="712991"/>
                  </a:lnTo>
                  <a:cubicBezTo>
                    <a:pt x="3713448" y="690272"/>
                    <a:pt x="3732279" y="672110"/>
                    <a:pt x="3755413" y="661500"/>
                  </a:cubicBezTo>
                  <a:cubicBezTo>
                    <a:pt x="3727368" y="648591"/>
                    <a:pt x="3698617" y="642618"/>
                    <a:pt x="3670683" y="645753"/>
                  </a:cubicBezTo>
                  <a:close/>
                  <a:moveTo>
                    <a:pt x="2198819" y="632416"/>
                  </a:moveTo>
                  <a:cubicBezTo>
                    <a:pt x="2198225" y="664171"/>
                    <a:pt x="2200303" y="695036"/>
                    <a:pt x="2202083" y="726049"/>
                  </a:cubicBezTo>
                  <a:cubicBezTo>
                    <a:pt x="2208019" y="826063"/>
                    <a:pt x="2212322" y="926225"/>
                    <a:pt x="2235767" y="1024310"/>
                  </a:cubicBezTo>
                  <a:cubicBezTo>
                    <a:pt x="2247342" y="1072536"/>
                    <a:pt x="2257135" y="1121356"/>
                    <a:pt x="2268561" y="1169582"/>
                  </a:cubicBezTo>
                  <a:cubicBezTo>
                    <a:pt x="2285032" y="1240363"/>
                    <a:pt x="2308033" y="1309512"/>
                    <a:pt x="2318420" y="1381777"/>
                  </a:cubicBezTo>
                  <a:lnTo>
                    <a:pt x="2317975" y="1381777"/>
                  </a:lnTo>
                  <a:cubicBezTo>
                    <a:pt x="2324949" y="1429707"/>
                    <a:pt x="2332072" y="1477785"/>
                    <a:pt x="2338007" y="1525269"/>
                  </a:cubicBezTo>
                  <a:cubicBezTo>
                    <a:pt x="2339194" y="1535656"/>
                    <a:pt x="2339936" y="1545301"/>
                    <a:pt x="2339936" y="1554946"/>
                  </a:cubicBezTo>
                  <a:lnTo>
                    <a:pt x="2342904" y="1554946"/>
                  </a:lnTo>
                  <a:cubicBezTo>
                    <a:pt x="2344091" y="1543075"/>
                    <a:pt x="2345130" y="1531204"/>
                    <a:pt x="2346465" y="1519482"/>
                  </a:cubicBezTo>
                  <a:cubicBezTo>
                    <a:pt x="2353336" y="1454235"/>
                    <a:pt x="2355769" y="1388588"/>
                    <a:pt x="2353736" y="1323016"/>
                  </a:cubicBezTo>
                  <a:cubicBezTo>
                    <a:pt x="2353306" y="1250631"/>
                    <a:pt x="2346450" y="1178426"/>
                    <a:pt x="2333259" y="1107259"/>
                  </a:cubicBezTo>
                  <a:cubicBezTo>
                    <a:pt x="2320942" y="1049239"/>
                    <a:pt x="2310258" y="990625"/>
                    <a:pt x="2293787" y="933644"/>
                  </a:cubicBezTo>
                  <a:cubicBezTo>
                    <a:pt x="2266632" y="837489"/>
                    <a:pt x="2234432" y="742520"/>
                    <a:pt x="2204754" y="647255"/>
                  </a:cubicBezTo>
                  <a:cubicBezTo>
                    <a:pt x="2203063" y="642195"/>
                    <a:pt x="2201089" y="637239"/>
                    <a:pt x="2198819" y="632416"/>
                  </a:cubicBezTo>
                  <a:close/>
                  <a:moveTo>
                    <a:pt x="3764185" y="612660"/>
                  </a:moveTo>
                  <a:cubicBezTo>
                    <a:pt x="3748805" y="614041"/>
                    <a:pt x="3733488" y="616958"/>
                    <a:pt x="3718464" y="621435"/>
                  </a:cubicBezTo>
                  <a:lnTo>
                    <a:pt x="3690567" y="629300"/>
                  </a:lnTo>
                  <a:cubicBezTo>
                    <a:pt x="3692793" y="631674"/>
                    <a:pt x="3693535" y="633306"/>
                    <a:pt x="3694425" y="633306"/>
                  </a:cubicBezTo>
                  <a:cubicBezTo>
                    <a:pt x="3697319" y="634212"/>
                    <a:pt x="3700301" y="634760"/>
                    <a:pt x="3703328" y="634938"/>
                  </a:cubicBezTo>
                  <a:cubicBezTo>
                    <a:pt x="3746643" y="636215"/>
                    <a:pt x="3786812" y="657894"/>
                    <a:pt x="3811652" y="693403"/>
                  </a:cubicBezTo>
                  <a:cubicBezTo>
                    <a:pt x="3831862" y="720767"/>
                    <a:pt x="3850589" y="749198"/>
                    <a:pt x="3867743" y="778579"/>
                  </a:cubicBezTo>
                  <a:cubicBezTo>
                    <a:pt x="3890268" y="818762"/>
                    <a:pt x="3938064" y="837415"/>
                    <a:pt x="3981853" y="823095"/>
                  </a:cubicBezTo>
                  <a:cubicBezTo>
                    <a:pt x="4003221" y="816121"/>
                    <a:pt x="4023699" y="806921"/>
                    <a:pt x="4044770" y="799204"/>
                  </a:cubicBezTo>
                  <a:cubicBezTo>
                    <a:pt x="4050127" y="797602"/>
                    <a:pt x="4055573" y="796356"/>
                    <a:pt x="4061093" y="795495"/>
                  </a:cubicBezTo>
                  <a:cubicBezTo>
                    <a:pt x="4063022" y="816417"/>
                    <a:pt x="4038538" y="824727"/>
                    <a:pt x="4044770" y="847431"/>
                  </a:cubicBezTo>
                  <a:cubicBezTo>
                    <a:pt x="4051299" y="851437"/>
                    <a:pt x="4060351" y="857224"/>
                    <a:pt x="4069699" y="862269"/>
                  </a:cubicBezTo>
                  <a:cubicBezTo>
                    <a:pt x="4093515" y="874734"/>
                    <a:pt x="4118167" y="886030"/>
                    <a:pt x="4136516" y="905673"/>
                  </a:cubicBezTo>
                  <a:lnTo>
                    <a:pt x="4151570" y="927126"/>
                  </a:lnTo>
                  <a:lnTo>
                    <a:pt x="4151461" y="927560"/>
                  </a:lnTo>
                  <a:lnTo>
                    <a:pt x="4152500" y="928451"/>
                  </a:lnTo>
                  <a:lnTo>
                    <a:pt x="4151570" y="927126"/>
                  </a:lnTo>
                  <a:lnTo>
                    <a:pt x="4162056" y="885220"/>
                  </a:lnTo>
                  <a:cubicBezTo>
                    <a:pt x="4163407" y="870732"/>
                    <a:pt x="4162561" y="856038"/>
                    <a:pt x="4159474" y="841644"/>
                  </a:cubicBezTo>
                  <a:cubicBezTo>
                    <a:pt x="4148597" y="799309"/>
                    <a:pt x="4122080" y="762671"/>
                    <a:pt x="4085280" y="739107"/>
                  </a:cubicBezTo>
                  <a:cubicBezTo>
                    <a:pt x="4064951" y="725782"/>
                    <a:pt x="4043791" y="713792"/>
                    <a:pt x="4021918" y="703197"/>
                  </a:cubicBezTo>
                  <a:cubicBezTo>
                    <a:pt x="3980963" y="681978"/>
                    <a:pt x="3938969" y="662687"/>
                    <a:pt x="3898162" y="641022"/>
                  </a:cubicBezTo>
                  <a:cubicBezTo>
                    <a:pt x="3857040" y="618197"/>
                    <a:pt x="3810326" y="608517"/>
                    <a:pt x="3764185" y="612660"/>
                  </a:cubicBezTo>
                  <a:close/>
                  <a:moveTo>
                    <a:pt x="2182348" y="603480"/>
                  </a:moveTo>
                  <a:cubicBezTo>
                    <a:pt x="2167805" y="662835"/>
                    <a:pt x="2154896" y="722191"/>
                    <a:pt x="2141838" y="781546"/>
                  </a:cubicBezTo>
                  <a:cubicBezTo>
                    <a:pt x="2132222" y="821730"/>
                    <a:pt x="2126850" y="862804"/>
                    <a:pt x="2125812" y="904115"/>
                  </a:cubicBezTo>
                  <a:cubicBezTo>
                    <a:pt x="2125322" y="983963"/>
                    <a:pt x="2136021" y="1063470"/>
                    <a:pt x="2157567" y="1140350"/>
                  </a:cubicBezTo>
                  <a:cubicBezTo>
                    <a:pt x="2181220" y="1221310"/>
                    <a:pt x="2209562" y="1300846"/>
                    <a:pt x="2242445" y="1378513"/>
                  </a:cubicBezTo>
                  <a:cubicBezTo>
                    <a:pt x="2259881" y="1421323"/>
                    <a:pt x="2278132" y="1464022"/>
                    <a:pt x="2293880" y="1507630"/>
                  </a:cubicBezTo>
                  <a:lnTo>
                    <a:pt x="2329853" y="1640580"/>
                  </a:lnTo>
                  <a:lnTo>
                    <a:pt x="2329846" y="1642199"/>
                  </a:lnTo>
                  <a:lnTo>
                    <a:pt x="2330291" y="1642199"/>
                  </a:lnTo>
                  <a:lnTo>
                    <a:pt x="2329853" y="1640580"/>
                  </a:lnTo>
                  <a:lnTo>
                    <a:pt x="2330142" y="1572902"/>
                  </a:lnTo>
                  <a:cubicBezTo>
                    <a:pt x="2328480" y="1523117"/>
                    <a:pt x="2323168" y="1473526"/>
                    <a:pt x="2314265" y="1424513"/>
                  </a:cubicBezTo>
                  <a:cubicBezTo>
                    <a:pt x="2308181" y="1391126"/>
                    <a:pt x="2303729" y="1357441"/>
                    <a:pt x="2296904" y="1324203"/>
                  </a:cubicBezTo>
                  <a:cubicBezTo>
                    <a:pt x="2289039" y="1285621"/>
                    <a:pt x="2279542" y="1247486"/>
                    <a:pt x="2270490" y="1209202"/>
                  </a:cubicBezTo>
                  <a:cubicBezTo>
                    <a:pt x="2256690" y="1148511"/>
                    <a:pt x="2241851" y="1087820"/>
                    <a:pt x="2227013" y="1027277"/>
                  </a:cubicBezTo>
                  <a:cubicBezTo>
                    <a:pt x="2214103" y="976692"/>
                    <a:pt x="2205363" y="925127"/>
                    <a:pt x="2200896" y="873102"/>
                  </a:cubicBezTo>
                  <a:cubicBezTo>
                    <a:pt x="2195109" y="789411"/>
                    <a:pt x="2190064" y="705571"/>
                    <a:pt x="2184573" y="621881"/>
                  </a:cubicBezTo>
                  <a:cubicBezTo>
                    <a:pt x="2184128" y="615648"/>
                    <a:pt x="2183090" y="609564"/>
                    <a:pt x="2182348" y="603480"/>
                  </a:cubicBezTo>
                  <a:close/>
                  <a:moveTo>
                    <a:pt x="3041071" y="599029"/>
                  </a:moveTo>
                  <a:cubicBezTo>
                    <a:pt x="3038845" y="603629"/>
                    <a:pt x="3036916" y="605558"/>
                    <a:pt x="3036916" y="607783"/>
                  </a:cubicBezTo>
                  <a:cubicBezTo>
                    <a:pt x="3031915" y="651825"/>
                    <a:pt x="3020415" y="694872"/>
                    <a:pt x="3002787" y="735546"/>
                  </a:cubicBezTo>
                  <a:cubicBezTo>
                    <a:pt x="2997000" y="750251"/>
                    <a:pt x="2992771" y="765520"/>
                    <a:pt x="2990174" y="781101"/>
                  </a:cubicBezTo>
                  <a:lnTo>
                    <a:pt x="2989729" y="780359"/>
                  </a:lnTo>
                  <a:cubicBezTo>
                    <a:pt x="2987355" y="797424"/>
                    <a:pt x="2984980" y="815824"/>
                    <a:pt x="3004864" y="832592"/>
                  </a:cubicBezTo>
                  <a:cubicBezTo>
                    <a:pt x="3053343" y="813509"/>
                    <a:pt x="3104418" y="801846"/>
                    <a:pt x="3156369" y="798017"/>
                  </a:cubicBezTo>
                  <a:cubicBezTo>
                    <a:pt x="3104567" y="740398"/>
                    <a:pt x="3065303" y="672629"/>
                    <a:pt x="3041071" y="599029"/>
                  </a:cubicBezTo>
                  <a:close/>
                  <a:moveTo>
                    <a:pt x="3434448" y="473641"/>
                  </a:moveTo>
                  <a:cubicBezTo>
                    <a:pt x="3328350" y="561932"/>
                    <a:pt x="3238872" y="660759"/>
                    <a:pt x="3218246" y="804992"/>
                  </a:cubicBezTo>
                  <a:cubicBezTo>
                    <a:pt x="3218513" y="766856"/>
                    <a:pt x="3226437" y="729165"/>
                    <a:pt x="3241543" y="694146"/>
                  </a:cubicBezTo>
                  <a:cubicBezTo>
                    <a:pt x="3283730" y="603896"/>
                    <a:pt x="3350608" y="527446"/>
                    <a:pt x="3434448" y="473641"/>
                  </a:cubicBezTo>
                  <a:close/>
                  <a:moveTo>
                    <a:pt x="3016587" y="443221"/>
                  </a:moveTo>
                  <a:cubicBezTo>
                    <a:pt x="3011379" y="447524"/>
                    <a:pt x="3006423" y="452139"/>
                    <a:pt x="3001748" y="457021"/>
                  </a:cubicBezTo>
                  <a:cubicBezTo>
                    <a:pt x="2971878" y="491284"/>
                    <a:pt x="2954872" y="534895"/>
                    <a:pt x="2953670" y="580332"/>
                  </a:cubicBezTo>
                  <a:cubicBezTo>
                    <a:pt x="2952780" y="627667"/>
                    <a:pt x="2950703" y="674707"/>
                    <a:pt x="2945361" y="721894"/>
                  </a:cubicBezTo>
                  <a:cubicBezTo>
                    <a:pt x="2942230" y="749287"/>
                    <a:pt x="2947839" y="776976"/>
                    <a:pt x="2961387" y="800985"/>
                  </a:cubicBezTo>
                  <a:cubicBezTo>
                    <a:pt x="2966224" y="807232"/>
                    <a:pt x="2971803" y="812871"/>
                    <a:pt x="2978006" y="817753"/>
                  </a:cubicBezTo>
                  <a:cubicBezTo>
                    <a:pt x="2977502" y="802870"/>
                    <a:pt x="2978392" y="787957"/>
                    <a:pt x="2980677" y="773236"/>
                  </a:cubicBezTo>
                  <a:lnTo>
                    <a:pt x="2980232" y="772495"/>
                  </a:lnTo>
                  <a:cubicBezTo>
                    <a:pt x="2987355" y="744894"/>
                    <a:pt x="2996258" y="717888"/>
                    <a:pt x="3006645" y="692216"/>
                  </a:cubicBezTo>
                  <a:cubicBezTo>
                    <a:pt x="3023027" y="647596"/>
                    <a:pt x="3029571" y="599963"/>
                    <a:pt x="3025787" y="552583"/>
                  </a:cubicBezTo>
                  <a:cubicBezTo>
                    <a:pt x="3022819" y="521125"/>
                    <a:pt x="3021187" y="489518"/>
                    <a:pt x="3018813" y="458060"/>
                  </a:cubicBezTo>
                  <a:cubicBezTo>
                    <a:pt x="3018516" y="454053"/>
                    <a:pt x="3017774" y="450640"/>
                    <a:pt x="3016587" y="443221"/>
                  </a:cubicBezTo>
                  <a:close/>
                  <a:moveTo>
                    <a:pt x="3263060" y="384459"/>
                  </a:moveTo>
                  <a:cubicBezTo>
                    <a:pt x="3257125" y="389652"/>
                    <a:pt x="3253563" y="392472"/>
                    <a:pt x="3250447" y="395588"/>
                  </a:cubicBezTo>
                  <a:cubicBezTo>
                    <a:pt x="3236944" y="409537"/>
                    <a:pt x="3223144" y="422743"/>
                    <a:pt x="3209937" y="437582"/>
                  </a:cubicBezTo>
                  <a:cubicBezTo>
                    <a:pt x="3202073" y="445743"/>
                    <a:pt x="3194801" y="453905"/>
                    <a:pt x="3187234" y="462066"/>
                  </a:cubicBezTo>
                  <a:cubicBezTo>
                    <a:pt x="3197087" y="479131"/>
                    <a:pt x="3205812" y="496834"/>
                    <a:pt x="3213350" y="515041"/>
                  </a:cubicBezTo>
                  <a:cubicBezTo>
                    <a:pt x="3199075" y="501627"/>
                    <a:pt x="3188806" y="484532"/>
                    <a:pt x="3183672" y="465628"/>
                  </a:cubicBezTo>
                  <a:cubicBezTo>
                    <a:pt x="3170021" y="480318"/>
                    <a:pt x="3156666" y="495157"/>
                    <a:pt x="3144349" y="510886"/>
                  </a:cubicBezTo>
                  <a:cubicBezTo>
                    <a:pt x="3125326" y="534955"/>
                    <a:pt x="3112668" y="563430"/>
                    <a:pt x="3107549" y="593686"/>
                  </a:cubicBezTo>
                  <a:cubicBezTo>
                    <a:pt x="3116156" y="606597"/>
                    <a:pt x="3122685" y="618467"/>
                    <a:pt x="3130994" y="629300"/>
                  </a:cubicBezTo>
                  <a:cubicBezTo>
                    <a:pt x="3141382" y="642506"/>
                    <a:pt x="3153995" y="654081"/>
                    <a:pt x="3166311" y="667287"/>
                  </a:cubicBezTo>
                  <a:cubicBezTo>
                    <a:pt x="3138488" y="655698"/>
                    <a:pt x="3116616" y="633232"/>
                    <a:pt x="3105768" y="605113"/>
                  </a:cubicBezTo>
                  <a:cubicBezTo>
                    <a:pt x="3103646" y="626421"/>
                    <a:pt x="3104700" y="647922"/>
                    <a:pt x="3108885" y="668919"/>
                  </a:cubicBezTo>
                  <a:cubicBezTo>
                    <a:pt x="3112149" y="686726"/>
                    <a:pt x="3120607" y="703346"/>
                    <a:pt x="3125207" y="720855"/>
                  </a:cubicBezTo>
                  <a:cubicBezTo>
                    <a:pt x="3137227" y="767598"/>
                    <a:pt x="3170466" y="798017"/>
                    <a:pt x="3206227" y="827695"/>
                  </a:cubicBezTo>
                  <a:cubicBezTo>
                    <a:pt x="3206969" y="824579"/>
                    <a:pt x="3206969" y="822650"/>
                    <a:pt x="3206969" y="821017"/>
                  </a:cubicBezTo>
                  <a:cubicBezTo>
                    <a:pt x="3206806" y="818569"/>
                    <a:pt x="3206405" y="816121"/>
                    <a:pt x="3205782" y="813747"/>
                  </a:cubicBezTo>
                  <a:cubicBezTo>
                    <a:pt x="3198185" y="775714"/>
                    <a:pt x="3195885" y="736807"/>
                    <a:pt x="3198956" y="698152"/>
                  </a:cubicBezTo>
                  <a:lnTo>
                    <a:pt x="3198956" y="697410"/>
                  </a:lnTo>
                  <a:cubicBezTo>
                    <a:pt x="3199253" y="692662"/>
                    <a:pt x="3199401" y="687913"/>
                    <a:pt x="3200292" y="683313"/>
                  </a:cubicBezTo>
                  <a:cubicBezTo>
                    <a:pt x="3202547" y="660862"/>
                    <a:pt x="3206420" y="638589"/>
                    <a:pt x="3211866" y="616687"/>
                  </a:cubicBezTo>
                  <a:cubicBezTo>
                    <a:pt x="3188139" y="602708"/>
                    <a:pt x="3169056" y="582068"/>
                    <a:pt x="3156962" y="557332"/>
                  </a:cubicBezTo>
                  <a:lnTo>
                    <a:pt x="3212905" y="612235"/>
                  </a:lnTo>
                  <a:cubicBezTo>
                    <a:pt x="3214092" y="607932"/>
                    <a:pt x="3215279" y="603629"/>
                    <a:pt x="3216615" y="599325"/>
                  </a:cubicBezTo>
                  <a:cubicBezTo>
                    <a:pt x="3203482" y="589339"/>
                    <a:pt x="3192309" y="577023"/>
                    <a:pt x="3183672" y="562970"/>
                  </a:cubicBezTo>
                  <a:lnTo>
                    <a:pt x="3186343" y="560299"/>
                  </a:lnTo>
                  <a:lnTo>
                    <a:pt x="3218544" y="592351"/>
                  </a:lnTo>
                  <a:cubicBezTo>
                    <a:pt x="3225592" y="569069"/>
                    <a:pt x="3234273" y="546306"/>
                    <a:pt x="3244512" y="524241"/>
                  </a:cubicBezTo>
                  <a:cubicBezTo>
                    <a:pt x="3229064" y="495810"/>
                    <a:pt x="3221823" y="463654"/>
                    <a:pt x="3223589" y="431350"/>
                  </a:cubicBezTo>
                  <a:cubicBezTo>
                    <a:pt x="3231498" y="459647"/>
                    <a:pt x="3239363" y="488628"/>
                    <a:pt x="3247183" y="518305"/>
                  </a:cubicBezTo>
                  <a:cubicBezTo>
                    <a:pt x="3250892" y="510144"/>
                    <a:pt x="3254750" y="502873"/>
                    <a:pt x="3258757" y="495305"/>
                  </a:cubicBezTo>
                  <a:cubicBezTo>
                    <a:pt x="3270687" y="478255"/>
                    <a:pt x="3273774" y="456546"/>
                    <a:pt x="3267066" y="436840"/>
                  </a:cubicBezTo>
                  <a:cubicBezTo>
                    <a:pt x="3265508" y="430341"/>
                    <a:pt x="3264855" y="423648"/>
                    <a:pt x="3265138" y="416956"/>
                  </a:cubicBezTo>
                  <a:cubicBezTo>
                    <a:pt x="3264544" y="407311"/>
                    <a:pt x="3263950" y="397665"/>
                    <a:pt x="3263060" y="384459"/>
                  </a:cubicBezTo>
                  <a:close/>
                  <a:moveTo>
                    <a:pt x="3913594" y="351517"/>
                  </a:moveTo>
                  <a:cubicBezTo>
                    <a:pt x="3911814" y="377633"/>
                    <a:pt x="3909143" y="400336"/>
                    <a:pt x="3909440" y="422298"/>
                  </a:cubicBezTo>
                  <a:cubicBezTo>
                    <a:pt x="3908846" y="466369"/>
                    <a:pt x="3918640" y="505989"/>
                    <a:pt x="3957073" y="534628"/>
                  </a:cubicBezTo>
                  <a:cubicBezTo>
                    <a:pt x="3972030" y="548072"/>
                    <a:pt x="3985608" y="562985"/>
                    <a:pt x="3997582" y="579145"/>
                  </a:cubicBezTo>
                  <a:lnTo>
                    <a:pt x="4004705" y="588196"/>
                  </a:lnTo>
                  <a:cubicBezTo>
                    <a:pt x="4005699" y="585050"/>
                    <a:pt x="4006397" y="581830"/>
                    <a:pt x="4006782" y="578551"/>
                  </a:cubicBezTo>
                  <a:cubicBezTo>
                    <a:pt x="4008578" y="535162"/>
                    <a:pt x="3995787" y="492427"/>
                    <a:pt x="3970427" y="457169"/>
                  </a:cubicBezTo>
                  <a:cubicBezTo>
                    <a:pt x="3950261" y="431305"/>
                    <a:pt x="3934429" y="402340"/>
                    <a:pt x="3923537" y="371401"/>
                  </a:cubicBezTo>
                  <a:cubicBezTo>
                    <a:pt x="3920732" y="364605"/>
                    <a:pt x="3917556" y="357972"/>
                    <a:pt x="3914040" y="351517"/>
                  </a:cubicBezTo>
                  <a:close/>
                  <a:moveTo>
                    <a:pt x="3838807" y="266787"/>
                  </a:moveTo>
                  <a:cubicBezTo>
                    <a:pt x="3822217" y="265971"/>
                    <a:pt x="3805909" y="271239"/>
                    <a:pt x="3792955" y="281626"/>
                  </a:cubicBezTo>
                  <a:cubicBezTo>
                    <a:pt x="3785179" y="287101"/>
                    <a:pt x="3777048" y="292057"/>
                    <a:pt x="3768619" y="296465"/>
                  </a:cubicBezTo>
                  <a:cubicBezTo>
                    <a:pt x="3762387" y="302697"/>
                    <a:pt x="3756303" y="309078"/>
                    <a:pt x="3750516" y="315607"/>
                  </a:cubicBezTo>
                  <a:cubicBezTo>
                    <a:pt x="3740129" y="327478"/>
                    <a:pt x="3730335" y="339943"/>
                    <a:pt x="3720838" y="352555"/>
                  </a:cubicBezTo>
                  <a:cubicBezTo>
                    <a:pt x="3711341" y="365168"/>
                    <a:pt x="3702438" y="378375"/>
                    <a:pt x="3693535" y="391285"/>
                  </a:cubicBezTo>
                  <a:cubicBezTo>
                    <a:pt x="3684631" y="404195"/>
                    <a:pt x="3676025" y="417401"/>
                    <a:pt x="3667418" y="430608"/>
                  </a:cubicBezTo>
                  <a:cubicBezTo>
                    <a:pt x="3685759" y="383495"/>
                    <a:pt x="3713523" y="340625"/>
                    <a:pt x="3749032" y="304626"/>
                  </a:cubicBezTo>
                  <a:cubicBezTo>
                    <a:pt x="3723658" y="313485"/>
                    <a:pt x="3695879" y="312579"/>
                    <a:pt x="3671128" y="302103"/>
                  </a:cubicBezTo>
                  <a:cubicBezTo>
                    <a:pt x="3661453" y="298201"/>
                    <a:pt x="3650532" y="298913"/>
                    <a:pt x="3641451" y="304032"/>
                  </a:cubicBezTo>
                  <a:lnTo>
                    <a:pt x="3641154" y="304032"/>
                  </a:lnTo>
                  <a:cubicBezTo>
                    <a:pt x="3642934" y="352927"/>
                    <a:pt x="3633912" y="401612"/>
                    <a:pt x="3614741" y="446634"/>
                  </a:cubicBezTo>
                  <a:cubicBezTo>
                    <a:pt x="3628689" y="464485"/>
                    <a:pt x="3635752" y="486773"/>
                    <a:pt x="3634625" y="509402"/>
                  </a:cubicBezTo>
                  <a:cubicBezTo>
                    <a:pt x="3633541" y="532373"/>
                    <a:pt x="3630514" y="555209"/>
                    <a:pt x="3625573" y="577661"/>
                  </a:cubicBezTo>
                  <a:cubicBezTo>
                    <a:pt x="3621270" y="596654"/>
                    <a:pt x="3615037" y="615203"/>
                    <a:pt x="3608953" y="634493"/>
                  </a:cubicBezTo>
                  <a:cubicBezTo>
                    <a:pt x="3621121" y="617577"/>
                    <a:pt x="3633289" y="600513"/>
                    <a:pt x="3646347" y="584486"/>
                  </a:cubicBezTo>
                  <a:cubicBezTo>
                    <a:pt x="3694099" y="526274"/>
                    <a:pt x="3746124" y="471726"/>
                    <a:pt x="3802007" y="421259"/>
                  </a:cubicBezTo>
                  <a:cubicBezTo>
                    <a:pt x="3804084" y="419330"/>
                    <a:pt x="3806310" y="417698"/>
                    <a:pt x="3811207" y="413543"/>
                  </a:cubicBezTo>
                  <a:cubicBezTo>
                    <a:pt x="3810213" y="416229"/>
                    <a:pt x="3808966" y="418811"/>
                    <a:pt x="3807497" y="421259"/>
                  </a:cubicBezTo>
                  <a:cubicBezTo>
                    <a:pt x="3734787" y="493539"/>
                    <a:pt x="3667240" y="570835"/>
                    <a:pt x="3605392" y="652597"/>
                  </a:cubicBezTo>
                  <a:lnTo>
                    <a:pt x="3624979" y="642506"/>
                  </a:lnTo>
                  <a:cubicBezTo>
                    <a:pt x="3653307" y="605780"/>
                    <a:pt x="3686100" y="572719"/>
                    <a:pt x="3722619" y="544125"/>
                  </a:cubicBezTo>
                  <a:cubicBezTo>
                    <a:pt x="3719503" y="547983"/>
                    <a:pt x="3716535" y="552138"/>
                    <a:pt x="3713122" y="555699"/>
                  </a:cubicBezTo>
                  <a:cubicBezTo>
                    <a:pt x="3693832" y="576622"/>
                    <a:pt x="3674096" y="597100"/>
                    <a:pt x="3655251" y="618467"/>
                  </a:cubicBezTo>
                  <a:cubicBezTo>
                    <a:pt x="3651615" y="622652"/>
                    <a:pt x="3648395" y="627178"/>
                    <a:pt x="3645605" y="631971"/>
                  </a:cubicBezTo>
                  <a:cubicBezTo>
                    <a:pt x="3651096" y="629300"/>
                    <a:pt x="3656586" y="626629"/>
                    <a:pt x="3662225" y="624403"/>
                  </a:cubicBezTo>
                  <a:cubicBezTo>
                    <a:pt x="3712603" y="602442"/>
                    <a:pt x="3767892" y="594206"/>
                    <a:pt x="3822484" y="600513"/>
                  </a:cubicBezTo>
                  <a:cubicBezTo>
                    <a:pt x="3829592" y="601447"/>
                    <a:pt x="3836626" y="602842"/>
                    <a:pt x="3843555" y="604667"/>
                  </a:cubicBezTo>
                  <a:lnTo>
                    <a:pt x="3902910" y="577809"/>
                  </a:lnTo>
                  <a:cubicBezTo>
                    <a:pt x="3889481" y="593390"/>
                    <a:pt x="3870888" y="603614"/>
                    <a:pt x="3850529" y="606597"/>
                  </a:cubicBezTo>
                  <a:cubicBezTo>
                    <a:pt x="3872135" y="613348"/>
                    <a:pt x="3892984" y="622340"/>
                    <a:pt x="3912704" y="633455"/>
                  </a:cubicBezTo>
                  <a:cubicBezTo>
                    <a:pt x="3936150" y="646067"/>
                    <a:pt x="3960040" y="657790"/>
                    <a:pt x="3985266" y="670849"/>
                  </a:cubicBezTo>
                  <a:cubicBezTo>
                    <a:pt x="3989391" y="664334"/>
                    <a:pt x="3993057" y="657538"/>
                    <a:pt x="3996247" y="650519"/>
                  </a:cubicBezTo>
                  <a:cubicBezTo>
                    <a:pt x="4005047" y="625946"/>
                    <a:pt x="3999882" y="598539"/>
                    <a:pt x="3982744" y="578848"/>
                  </a:cubicBezTo>
                  <a:cubicBezTo>
                    <a:pt x="3969760" y="562822"/>
                    <a:pt x="3955143" y="548206"/>
                    <a:pt x="3939117" y="535222"/>
                  </a:cubicBezTo>
                  <a:cubicBezTo>
                    <a:pt x="3935556" y="532105"/>
                    <a:pt x="3932440" y="528989"/>
                    <a:pt x="3929324" y="525725"/>
                  </a:cubicBezTo>
                  <a:cubicBezTo>
                    <a:pt x="3917898" y="545460"/>
                    <a:pt x="3874865" y="574099"/>
                    <a:pt x="3841775" y="584338"/>
                  </a:cubicBezTo>
                  <a:lnTo>
                    <a:pt x="3927395" y="523647"/>
                  </a:lnTo>
                  <a:cubicBezTo>
                    <a:pt x="3913313" y="508349"/>
                    <a:pt x="3904291" y="489058"/>
                    <a:pt x="3901575" y="468447"/>
                  </a:cubicBezTo>
                  <a:cubicBezTo>
                    <a:pt x="3898949" y="447376"/>
                    <a:pt x="3898415" y="426111"/>
                    <a:pt x="3899943" y="404936"/>
                  </a:cubicBezTo>
                  <a:cubicBezTo>
                    <a:pt x="3902733" y="377188"/>
                    <a:pt x="3901026" y="349187"/>
                    <a:pt x="3894898" y="321987"/>
                  </a:cubicBezTo>
                  <a:cubicBezTo>
                    <a:pt x="3888740" y="294120"/>
                    <a:pt x="3866763" y="272500"/>
                    <a:pt x="3838807" y="266787"/>
                  </a:cubicBezTo>
                  <a:close/>
                  <a:moveTo>
                    <a:pt x="3715200" y="242748"/>
                  </a:moveTo>
                  <a:cubicBezTo>
                    <a:pt x="3685462" y="241250"/>
                    <a:pt x="3656556" y="252853"/>
                    <a:pt x="3636109" y="274503"/>
                  </a:cubicBezTo>
                  <a:lnTo>
                    <a:pt x="3640115" y="288155"/>
                  </a:lnTo>
                  <a:cubicBezTo>
                    <a:pt x="3661038" y="291865"/>
                    <a:pt x="3679438" y="294684"/>
                    <a:pt x="3697541" y="298542"/>
                  </a:cubicBezTo>
                  <a:cubicBezTo>
                    <a:pt x="3711638" y="302445"/>
                    <a:pt x="3726596" y="301762"/>
                    <a:pt x="3740277" y="296613"/>
                  </a:cubicBezTo>
                  <a:cubicBezTo>
                    <a:pt x="3752445" y="291419"/>
                    <a:pt x="3764910" y="286523"/>
                    <a:pt x="3776484" y="280142"/>
                  </a:cubicBezTo>
                  <a:cubicBezTo>
                    <a:pt x="3792881" y="268256"/>
                    <a:pt x="3812127" y="260941"/>
                    <a:pt x="3832278" y="258922"/>
                  </a:cubicBezTo>
                  <a:cubicBezTo>
                    <a:pt x="3819145" y="248876"/>
                    <a:pt x="3802956" y="243638"/>
                    <a:pt x="3786426" y="244083"/>
                  </a:cubicBezTo>
                  <a:cubicBezTo>
                    <a:pt x="3762832" y="243490"/>
                    <a:pt x="3739238" y="242748"/>
                    <a:pt x="3715645" y="242748"/>
                  </a:cubicBezTo>
                  <a:close/>
                  <a:moveTo>
                    <a:pt x="3270767" y="29549"/>
                  </a:moveTo>
                  <a:cubicBezTo>
                    <a:pt x="3261202" y="26950"/>
                    <a:pt x="3250848" y="27258"/>
                    <a:pt x="3241099" y="30849"/>
                  </a:cubicBezTo>
                  <a:cubicBezTo>
                    <a:pt x="3219182" y="38387"/>
                    <a:pt x="3199001" y="50244"/>
                    <a:pt x="3181743" y="65721"/>
                  </a:cubicBezTo>
                  <a:cubicBezTo>
                    <a:pt x="3140818" y="102210"/>
                    <a:pt x="3106970" y="145925"/>
                    <a:pt x="3081878" y="194670"/>
                  </a:cubicBezTo>
                  <a:cubicBezTo>
                    <a:pt x="3068716" y="219970"/>
                    <a:pt x="3058225" y="246576"/>
                    <a:pt x="3050568" y="274058"/>
                  </a:cubicBezTo>
                  <a:lnTo>
                    <a:pt x="3050123" y="273316"/>
                  </a:lnTo>
                  <a:cubicBezTo>
                    <a:pt x="3026841" y="353861"/>
                    <a:pt x="3022077" y="438621"/>
                    <a:pt x="3036174" y="521273"/>
                  </a:cubicBezTo>
                  <a:cubicBezTo>
                    <a:pt x="3045048" y="582038"/>
                    <a:pt x="3065169" y="640622"/>
                    <a:pt x="3095530" y="693997"/>
                  </a:cubicBezTo>
                  <a:cubicBezTo>
                    <a:pt x="3098497" y="699191"/>
                    <a:pt x="3102059" y="703939"/>
                    <a:pt x="3105323" y="708836"/>
                  </a:cubicBezTo>
                  <a:lnTo>
                    <a:pt x="3107846" y="707649"/>
                  </a:lnTo>
                  <a:cubicBezTo>
                    <a:pt x="3105768" y="697262"/>
                    <a:pt x="3103691" y="686726"/>
                    <a:pt x="3101762" y="676191"/>
                  </a:cubicBezTo>
                  <a:cubicBezTo>
                    <a:pt x="3089891" y="607783"/>
                    <a:pt x="3098794" y="544125"/>
                    <a:pt x="3146278" y="490112"/>
                  </a:cubicBezTo>
                  <a:cubicBezTo>
                    <a:pt x="3173879" y="458653"/>
                    <a:pt x="3203408" y="428976"/>
                    <a:pt x="3231750" y="398111"/>
                  </a:cubicBezTo>
                  <a:cubicBezTo>
                    <a:pt x="3242078" y="388673"/>
                    <a:pt x="3250848" y="377663"/>
                    <a:pt x="3257718" y="365465"/>
                  </a:cubicBezTo>
                  <a:cubicBezTo>
                    <a:pt x="3273863" y="332835"/>
                    <a:pt x="3292307" y="301391"/>
                    <a:pt x="3312919" y="271387"/>
                  </a:cubicBezTo>
                  <a:cubicBezTo>
                    <a:pt x="3341558" y="224793"/>
                    <a:pt x="3354467" y="174341"/>
                    <a:pt x="3337254" y="119882"/>
                  </a:cubicBezTo>
                  <a:cubicBezTo>
                    <a:pt x="3329286" y="92297"/>
                    <a:pt x="3315070" y="66908"/>
                    <a:pt x="3295706" y="45688"/>
                  </a:cubicBezTo>
                  <a:cubicBezTo>
                    <a:pt x="3289110" y="37653"/>
                    <a:pt x="3280333" y="32148"/>
                    <a:pt x="3270767" y="29549"/>
                  </a:cubicBezTo>
                  <a:close/>
                  <a:moveTo>
                    <a:pt x="3576456" y="13340"/>
                  </a:moveTo>
                  <a:cubicBezTo>
                    <a:pt x="3553293" y="15714"/>
                    <a:pt x="3531999" y="27051"/>
                    <a:pt x="3517101" y="44946"/>
                  </a:cubicBezTo>
                  <a:cubicBezTo>
                    <a:pt x="3501164" y="62798"/>
                    <a:pt x="3487779" y="82770"/>
                    <a:pt x="3477333" y="104302"/>
                  </a:cubicBezTo>
                  <a:cubicBezTo>
                    <a:pt x="3464423" y="131012"/>
                    <a:pt x="3447210" y="155644"/>
                    <a:pt x="3436081" y="182947"/>
                  </a:cubicBezTo>
                  <a:lnTo>
                    <a:pt x="3435784" y="182947"/>
                  </a:lnTo>
                  <a:cubicBezTo>
                    <a:pt x="3402604" y="261134"/>
                    <a:pt x="3364439" y="337123"/>
                    <a:pt x="3321525" y="410427"/>
                  </a:cubicBezTo>
                  <a:cubicBezTo>
                    <a:pt x="3347730" y="371816"/>
                    <a:pt x="3378031" y="336144"/>
                    <a:pt x="3411894" y="304032"/>
                  </a:cubicBezTo>
                  <a:cubicBezTo>
                    <a:pt x="3436081" y="281626"/>
                    <a:pt x="3463978" y="263226"/>
                    <a:pt x="3490243" y="243045"/>
                  </a:cubicBezTo>
                  <a:lnTo>
                    <a:pt x="3492914" y="246161"/>
                  </a:lnTo>
                  <a:lnTo>
                    <a:pt x="3448397" y="284297"/>
                  </a:lnTo>
                  <a:cubicBezTo>
                    <a:pt x="3434449" y="296910"/>
                    <a:pt x="3418274" y="308781"/>
                    <a:pt x="3404771" y="322581"/>
                  </a:cubicBezTo>
                  <a:cubicBezTo>
                    <a:pt x="3357687" y="373493"/>
                    <a:pt x="3315322" y="428575"/>
                    <a:pt x="3278196" y="487144"/>
                  </a:cubicBezTo>
                  <a:lnTo>
                    <a:pt x="3273892" y="492931"/>
                  </a:lnTo>
                  <a:cubicBezTo>
                    <a:pt x="3227120" y="575450"/>
                    <a:pt x="3204402" y="669409"/>
                    <a:pt x="3208305" y="764185"/>
                  </a:cubicBezTo>
                  <a:cubicBezTo>
                    <a:pt x="3212757" y="786146"/>
                    <a:pt x="3216318" y="808404"/>
                    <a:pt x="3222402" y="829921"/>
                  </a:cubicBezTo>
                  <a:cubicBezTo>
                    <a:pt x="3225384" y="840338"/>
                    <a:pt x="3231246" y="849701"/>
                    <a:pt x="3239318" y="856928"/>
                  </a:cubicBezTo>
                  <a:cubicBezTo>
                    <a:pt x="3249364" y="866276"/>
                    <a:pt x="3261235" y="873443"/>
                    <a:pt x="3274189" y="877999"/>
                  </a:cubicBezTo>
                  <a:cubicBezTo>
                    <a:pt x="3283834" y="874883"/>
                    <a:pt x="3294073" y="872212"/>
                    <a:pt x="3303867" y="868205"/>
                  </a:cubicBezTo>
                  <a:cubicBezTo>
                    <a:pt x="3334999" y="853618"/>
                    <a:pt x="3363845" y="834565"/>
                    <a:pt x="3389487" y="811669"/>
                  </a:cubicBezTo>
                  <a:cubicBezTo>
                    <a:pt x="3419610" y="786888"/>
                    <a:pt x="3447507" y="759288"/>
                    <a:pt x="3476294" y="732875"/>
                  </a:cubicBezTo>
                  <a:cubicBezTo>
                    <a:pt x="3457271" y="759214"/>
                    <a:pt x="3435146" y="783179"/>
                    <a:pt x="3410410" y="804250"/>
                  </a:cubicBezTo>
                  <a:cubicBezTo>
                    <a:pt x="3389932" y="822056"/>
                    <a:pt x="3369455" y="840308"/>
                    <a:pt x="3347493" y="855889"/>
                  </a:cubicBezTo>
                  <a:cubicBezTo>
                    <a:pt x="3328247" y="870490"/>
                    <a:pt x="3305010" y="878874"/>
                    <a:pt x="3280867" y="879928"/>
                  </a:cubicBezTo>
                  <a:cubicBezTo>
                    <a:pt x="3283449" y="880774"/>
                    <a:pt x="3286075" y="881471"/>
                    <a:pt x="3288731" y="882005"/>
                  </a:cubicBezTo>
                  <a:cubicBezTo>
                    <a:pt x="3298228" y="883682"/>
                    <a:pt x="3307888" y="884320"/>
                    <a:pt x="3317519" y="883934"/>
                  </a:cubicBezTo>
                  <a:cubicBezTo>
                    <a:pt x="3333129" y="877168"/>
                    <a:pt x="3348280" y="869437"/>
                    <a:pt x="3362925" y="860785"/>
                  </a:cubicBezTo>
                  <a:cubicBezTo>
                    <a:pt x="3379990" y="849953"/>
                    <a:pt x="3394829" y="835708"/>
                    <a:pt x="3411300" y="823540"/>
                  </a:cubicBezTo>
                  <a:cubicBezTo>
                    <a:pt x="3392885" y="847312"/>
                    <a:pt x="3369618" y="866899"/>
                    <a:pt x="3343041" y="880967"/>
                  </a:cubicBezTo>
                  <a:cubicBezTo>
                    <a:pt x="3349571" y="879483"/>
                    <a:pt x="3355966" y="877494"/>
                    <a:pt x="3362183" y="875031"/>
                  </a:cubicBezTo>
                  <a:cubicBezTo>
                    <a:pt x="3404934" y="859331"/>
                    <a:pt x="3443975" y="834981"/>
                    <a:pt x="3476888" y="803508"/>
                  </a:cubicBezTo>
                  <a:cubicBezTo>
                    <a:pt x="3495199" y="787007"/>
                    <a:pt x="3512397" y="769304"/>
                    <a:pt x="3528378" y="750533"/>
                  </a:cubicBezTo>
                  <a:cubicBezTo>
                    <a:pt x="3578385" y="685984"/>
                    <a:pt x="3615037" y="615648"/>
                    <a:pt x="3622902" y="533293"/>
                  </a:cubicBezTo>
                  <a:cubicBezTo>
                    <a:pt x="3626775" y="511509"/>
                    <a:pt x="3623822" y="489073"/>
                    <a:pt x="3614444" y="469040"/>
                  </a:cubicBezTo>
                  <a:cubicBezTo>
                    <a:pt x="3580463" y="492782"/>
                    <a:pt x="3542475" y="510737"/>
                    <a:pt x="3508791" y="535222"/>
                  </a:cubicBezTo>
                  <a:cubicBezTo>
                    <a:pt x="3538395" y="505218"/>
                    <a:pt x="3574127" y="481995"/>
                    <a:pt x="3613553" y="467111"/>
                  </a:cubicBezTo>
                  <a:cubicBezTo>
                    <a:pt x="3611713" y="464114"/>
                    <a:pt x="3609680" y="461235"/>
                    <a:pt x="3607469" y="458505"/>
                  </a:cubicBezTo>
                  <a:cubicBezTo>
                    <a:pt x="3606638" y="457451"/>
                    <a:pt x="3606045" y="456234"/>
                    <a:pt x="3605689" y="454944"/>
                  </a:cubicBezTo>
                  <a:cubicBezTo>
                    <a:pt x="3567063" y="474085"/>
                    <a:pt x="3530589" y="497323"/>
                    <a:pt x="3496920" y="524241"/>
                  </a:cubicBezTo>
                  <a:cubicBezTo>
                    <a:pt x="3462939" y="554067"/>
                    <a:pt x="3428810" y="583893"/>
                    <a:pt x="3393048" y="612383"/>
                  </a:cubicBezTo>
                  <a:cubicBezTo>
                    <a:pt x="3411597" y="592945"/>
                    <a:pt x="3429403" y="572616"/>
                    <a:pt x="3448991" y="554364"/>
                  </a:cubicBezTo>
                  <a:cubicBezTo>
                    <a:pt x="3470878" y="533144"/>
                    <a:pt x="3494071" y="513319"/>
                    <a:pt x="3518436" y="495008"/>
                  </a:cubicBezTo>
                  <a:cubicBezTo>
                    <a:pt x="3542015" y="479190"/>
                    <a:pt x="3566381" y="464589"/>
                    <a:pt x="3591443" y="451234"/>
                  </a:cubicBezTo>
                  <a:cubicBezTo>
                    <a:pt x="3595821" y="449008"/>
                    <a:pt x="3600451" y="447316"/>
                    <a:pt x="3605244" y="446189"/>
                  </a:cubicBezTo>
                  <a:cubicBezTo>
                    <a:pt x="3605155" y="444408"/>
                    <a:pt x="3605155" y="442627"/>
                    <a:pt x="3605244" y="440847"/>
                  </a:cubicBezTo>
                  <a:cubicBezTo>
                    <a:pt x="3607084" y="433131"/>
                    <a:pt x="3609577" y="425592"/>
                    <a:pt x="3612663" y="418292"/>
                  </a:cubicBezTo>
                  <a:cubicBezTo>
                    <a:pt x="3628689" y="377989"/>
                    <a:pt x="3633408" y="334067"/>
                    <a:pt x="3626315" y="291271"/>
                  </a:cubicBezTo>
                  <a:cubicBezTo>
                    <a:pt x="3621448" y="262425"/>
                    <a:pt x="3621091" y="232984"/>
                    <a:pt x="3625276" y="204019"/>
                  </a:cubicBezTo>
                  <a:cubicBezTo>
                    <a:pt x="3594263" y="227909"/>
                    <a:pt x="3563398" y="251948"/>
                    <a:pt x="3532088" y="275542"/>
                  </a:cubicBezTo>
                  <a:cubicBezTo>
                    <a:pt x="3512352" y="289935"/>
                    <a:pt x="3492320" y="303291"/>
                    <a:pt x="3472733" y="317239"/>
                  </a:cubicBezTo>
                  <a:lnTo>
                    <a:pt x="3470507" y="315755"/>
                  </a:lnTo>
                  <a:cubicBezTo>
                    <a:pt x="3481339" y="306110"/>
                    <a:pt x="3491875" y="295723"/>
                    <a:pt x="3503152" y="286078"/>
                  </a:cubicBezTo>
                  <a:cubicBezTo>
                    <a:pt x="3517991" y="273761"/>
                    <a:pt x="3533869" y="261742"/>
                    <a:pt x="3548708" y="250019"/>
                  </a:cubicBezTo>
                  <a:cubicBezTo>
                    <a:pt x="3571708" y="232361"/>
                    <a:pt x="3595153" y="214851"/>
                    <a:pt x="3618599" y="197638"/>
                  </a:cubicBezTo>
                  <a:cubicBezTo>
                    <a:pt x="3620973" y="195872"/>
                    <a:pt x="3623510" y="194344"/>
                    <a:pt x="3626167" y="193038"/>
                  </a:cubicBezTo>
                  <a:lnTo>
                    <a:pt x="3627057" y="186806"/>
                  </a:lnTo>
                  <a:cubicBezTo>
                    <a:pt x="3631212" y="159799"/>
                    <a:pt x="3634476" y="132644"/>
                    <a:pt x="3637592" y="105637"/>
                  </a:cubicBezTo>
                  <a:cubicBezTo>
                    <a:pt x="3639818" y="85471"/>
                    <a:pt x="3636969" y="65068"/>
                    <a:pt x="3629283" y="46282"/>
                  </a:cubicBezTo>
                  <a:cubicBezTo>
                    <a:pt x="3621922" y="24009"/>
                    <a:pt x="3599709" y="10149"/>
                    <a:pt x="3576456" y="13340"/>
                  </a:cubicBezTo>
                  <a:close/>
                  <a:moveTo>
                    <a:pt x="3576605" y="281"/>
                  </a:moveTo>
                  <a:cubicBezTo>
                    <a:pt x="3613108" y="-2983"/>
                    <a:pt x="3640857" y="22391"/>
                    <a:pt x="3646347" y="62308"/>
                  </a:cubicBezTo>
                  <a:cubicBezTo>
                    <a:pt x="3650562" y="100384"/>
                    <a:pt x="3648810" y="138876"/>
                    <a:pt x="3641154" y="176418"/>
                  </a:cubicBezTo>
                  <a:cubicBezTo>
                    <a:pt x="3638186" y="194374"/>
                    <a:pt x="3635515" y="212477"/>
                    <a:pt x="3633289" y="230432"/>
                  </a:cubicBezTo>
                  <a:cubicBezTo>
                    <a:pt x="3633289" y="237554"/>
                    <a:pt x="3633289" y="244826"/>
                    <a:pt x="3633289" y="254026"/>
                  </a:cubicBezTo>
                  <a:cubicBezTo>
                    <a:pt x="3637652" y="252334"/>
                    <a:pt x="3641910" y="250405"/>
                    <a:pt x="3646051" y="248238"/>
                  </a:cubicBezTo>
                  <a:cubicBezTo>
                    <a:pt x="3662032" y="238044"/>
                    <a:pt x="3680521" y="232495"/>
                    <a:pt x="3699470" y="232213"/>
                  </a:cubicBezTo>
                  <a:cubicBezTo>
                    <a:pt x="3730484" y="232213"/>
                    <a:pt x="3761496" y="230432"/>
                    <a:pt x="3792361" y="232213"/>
                  </a:cubicBezTo>
                  <a:cubicBezTo>
                    <a:pt x="3835883" y="234335"/>
                    <a:pt x="3875444" y="258136"/>
                    <a:pt x="3897717" y="295574"/>
                  </a:cubicBezTo>
                  <a:cubicBezTo>
                    <a:pt x="3911680" y="317610"/>
                    <a:pt x="3923655" y="340847"/>
                    <a:pt x="3933479" y="365020"/>
                  </a:cubicBezTo>
                  <a:cubicBezTo>
                    <a:pt x="3945157" y="395024"/>
                    <a:pt x="3960842" y="423322"/>
                    <a:pt x="3980073" y="449156"/>
                  </a:cubicBezTo>
                  <a:cubicBezTo>
                    <a:pt x="4004082" y="481683"/>
                    <a:pt x="4017036" y="521050"/>
                    <a:pt x="4017021" y="561486"/>
                  </a:cubicBezTo>
                  <a:cubicBezTo>
                    <a:pt x="4017763" y="577809"/>
                    <a:pt x="4016428" y="594280"/>
                    <a:pt x="4015686" y="610603"/>
                  </a:cubicBezTo>
                  <a:cubicBezTo>
                    <a:pt x="4015330" y="633692"/>
                    <a:pt x="4008979" y="656292"/>
                    <a:pt x="3997286" y="676191"/>
                  </a:cubicBezTo>
                  <a:cubicBezTo>
                    <a:pt x="4004260" y="679752"/>
                    <a:pt x="4010938" y="682571"/>
                    <a:pt x="4017170" y="686133"/>
                  </a:cubicBezTo>
                  <a:cubicBezTo>
                    <a:pt x="4046551" y="703049"/>
                    <a:pt x="4076822" y="718778"/>
                    <a:pt x="4105016" y="737772"/>
                  </a:cubicBezTo>
                  <a:cubicBezTo>
                    <a:pt x="4132868" y="757952"/>
                    <a:pt x="4153642" y="786413"/>
                    <a:pt x="4164371" y="819088"/>
                  </a:cubicBezTo>
                  <a:cubicBezTo>
                    <a:pt x="4176405" y="849938"/>
                    <a:pt x="4178928" y="883682"/>
                    <a:pt x="4171642" y="915986"/>
                  </a:cubicBezTo>
                  <a:cubicBezTo>
                    <a:pt x="4161923" y="959612"/>
                    <a:pt x="4141534" y="1000152"/>
                    <a:pt x="4112287" y="1033955"/>
                  </a:cubicBezTo>
                  <a:cubicBezTo>
                    <a:pt x="4097389" y="1052177"/>
                    <a:pt x="4078439" y="1066674"/>
                    <a:pt x="4056938" y="1076246"/>
                  </a:cubicBezTo>
                  <a:cubicBezTo>
                    <a:pt x="4075783" y="1150588"/>
                    <a:pt x="4055306" y="1214544"/>
                    <a:pt x="4012421" y="1273899"/>
                  </a:cubicBezTo>
                  <a:cubicBezTo>
                    <a:pt x="3998770" y="1293041"/>
                    <a:pt x="3983931" y="1312035"/>
                    <a:pt x="3969092" y="1330435"/>
                  </a:cubicBezTo>
                  <a:cubicBezTo>
                    <a:pt x="3947961" y="1355646"/>
                    <a:pt x="3931431" y="1384374"/>
                    <a:pt x="3920272" y="1415313"/>
                  </a:cubicBezTo>
                  <a:cubicBezTo>
                    <a:pt x="3912793" y="1436681"/>
                    <a:pt x="3899231" y="1455408"/>
                    <a:pt x="3881246" y="1469178"/>
                  </a:cubicBezTo>
                  <a:cubicBezTo>
                    <a:pt x="3861585" y="1486717"/>
                    <a:pt x="3833272" y="1490635"/>
                    <a:pt x="3809575" y="1479120"/>
                  </a:cubicBezTo>
                  <a:cubicBezTo>
                    <a:pt x="3795477" y="1471968"/>
                    <a:pt x="3781855" y="1463940"/>
                    <a:pt x="3768768" y="1455081"/>
                  </a:cubicBezTo>
                  <a:cubicBezTo>
                    <a:pt x="3754344" y="1445065"/>
                    <a:pt x="3739164" y="1436176"/>
                    <a:pt x="3723361" y="1428520"/>
                  </a:cubicBezTo>
                  <a:cubicBezTo>
                    <a:pt x="3726625" y="1442023"/>
                    <a:pt x="3729148" y="1455823"/>
                    <a:pt x="3733303" y="1469030"/>
                  </a:cubicBezTo>
                  <a:cubicBezTo>
                    <a:pt x="3742473" y="1497401"/>
                    <a:pt x="3745352" y="1527421"/>
                    <a:pt x="3741761" y="1557024"/>
                  </a:cubicBezTo>
                  <a:cubicBezTo>
                    <a:pt x="3739105" y="1586390"/>
                    <a:pt x="3717410" y="1610488"/>
                    <a:pt x="3688490" y="1616231"/>
                  </a:cubicBezTo>
                  <a:cubicBezTo>
                    <a:pt x="3671024" y="1618011"/>
                    <a:pt x="3653425" y="1618011"/>
                    <a:pt x="3635960" y="1616231"/>
                  </a:cubicBezTo>
                  <a:cubicBezTo>
                    <a:pt x="3597231" y="1613263"/>
                    <a:pt x="3558650" y="1609108"/>
                    <a:pt x="3520069" y="1604805"/>
                  </a:cubicBezTo>
                  <a:cubicBezTo>
                    <a:pt x="3482526" y="1600457"/>
                    <a:pt x="3446246" y="1588586"/>
                    <a:pt x="3413377" y="1569934"/>
                  </a:cubicBezTo>
                  <a:cubicBezTo>
                    <a:pt x="3371903" y="1546681"/>
                    <a:pt x="3334479" y="1516855"/>
                    <a:pt x="3302531" y="1481643"/>
                  </a:cubicBezTo>
                  <a:cubicBezTo>
                    <a:pt x="3276118" y="1453004"/>
                    <a:pt x="3251634" y="1422733"/>
                    <a:pt x="3224479" y="1390977"/>
                  </a:cubicBezTo>
                  <a:cubicBezTo>
                    <a:pt x="3191774" y="1395384"/>
                    <a:pt x="3158491" y="1392343"/>
                    <a:pt x="3127136" y="1382074"/>
                  </a:cubicBezTo>
                  <a:cubicBezTo>
                    <a:pt x="3059531" y="1363837"/>
                    <a:pt x="3008708" y="1307925"/>
                    <a:pt x="2997000" y="1238879"/>
                  </a:cubicBezTo>
                  <a:cubicBezTo>
                    <a:pt x="2991658" y="1213356"/>
                    <a:pt x="2989729" y="1187092"/>
                    <a:pt x="2983941" y="1161717"/>
                  </a:cubicBezTo>
                  <a:cubicBezTo>
                    <a:pt x="2979594" y="1142916"/>
                    <a:pt x="2973169" y="1124650"/>
                    <a:pt x="2964799" y="1107259"/>
                  </a:cubicBezTo>
                  <a:cubicBezTo>
                    <a:pt x="2957232" y="1091678"/>
                    <a:pt x="2945212" y="1077581"/>
                    <a:pt x="2936606" y="1062742"/>
                  </a:cubicBezTo>
                  <a:cubicBezTo>
                    <a:pt x="2927079" y="1047265"/>
                    <a:pt x="2919185" y="1030868"/>
                    <a:pt x="2913012" y="1013774"/>
                  </a:cubicBezTo>
                  <a:cubicBezTo>
                    <a:pt x="2902387" y="982464"/>
                    <a:pt x="2905133" y="948171"/>
                    <a:pt x="2920580" y="918954"/>
                  </a:cubicBezTo>
                  <a:cubicBezTo>
                    <a:pt x="2876063" y="951006"/>
                    <a:pt x="2830211" y="982019"/>
                    <a:pt x="2787030" y="1016148"/>
                  </a:cubicBezTo>
                  <a:cubicBezTo>
                    <a:pt x="2683960" y="1099706"/>
                    <a:pt x="2603236" y="1207540"/>
                    <a:pt x="2552131" y="1329990"/>
                  </a:cubicBezTo>
                  <a:cubicBezTo>
                    <a:pt x="2528686" y="1383409"/>
                    <a:pt x="2504796" y="1436681"/>
                    <a:pt x="2479718" y="1489359"/>
                  </a:cubicBezTo>
                  <a:cubicBezTo>
                    <a:pt x="2440380" y="1574979"/>
                    <a:pt x="2394751" y="1657557"/>
                    <a:pt x="2343201" y="1736425"/>
                  </a:cubicBezTo>
                  <a:cubicBezTo>
                    <a:pt x="2253426" y="1869826"/>
                    <a:pt x="2112605" y="2015396"/>
                    <a:pt x="1968075" y="2102945"/>
                  </a:cubicBezTo>
                  <a:cubicBezTo>
                    <a:pt x="1905959" y="2139983"/>
                    <a:pt x="1839719" y="2169601"/>
                    <a:pt x="1770718" y="2191236"/>
                  </a:cubicBezTo>
                  <a:lnTo>
                    <a:pt x="1750537" y="2198210"/>
                  </a:lnTo>
                  <a:lnTo>
                    <a:pt x="1832596" y="2213049"/>
                  </a:lnTo>
                  <a:cubicBezTo>
                    <a:pt x="1877899" y="2222056"/>
                    <a:pt x="1921807" y="2237028"/>
                    <a:pt x="1963178" y="2257565"/>
                  </a:cubicBezTo>
                  <a:cubicBezTo>
                    <a:pt x="2018200" y="2286338"/>
                    <a:pt x="2078075" y="2304693"/>
                    <a:pt x="2139760" y="2311727"/>
                  </a:cubicBezTo>
                  <a:cubicBezTo>
                    <a:pt x="2166915" y="2313953"/>
                    <a:pt x="2194367" y="2315585"/>
                    <a:pt x="2221522" y="2315585"/>
                  </a:cubicBezTo>
                  <a:cubicBezTo>
                    <a:pt x="2292600" y="2314398"/>
                    <a:pt x="2363678" y="2310689"/>
                    <a:pt x="2434905" y="2309946"/>
                  </a:cubicBezTo>
                  <a:cubicBezTo>
                    <a:pt x="2661048" y="2307127"/>
                    <a:pt x="2840005" y="2403876"/>
                    <a:pt x="2983200" y="2574226"/>
                  </a:cubicBezTo>
                  <a:cubicBezTo>
                    <a:pt x="2990931" y="2583530"/>
                    <a:pt x="2997875" y="2593457"/>
                    <a:pt x="3003974" y="2603904"/>
                  </a:cubicBezTo>
                  <a:cubicBezTo>
                    <a:pt x="3006482" y="2609602"/>
                    <a:pt x="3008277" y="2615582"/>
                    <a:pt x="3009316" y="2621710"/>
                  </a:cubicBezTo>
                  <a:lnTo>
                    <a:pt x="3005755" y="2624827"/>
                  </a:lnTo>
                  <a:cubicBezTo>
                    <a:pt x="3001081" y="2623194"/>
                    <a:pt x="2996570" y="2621162"/>
                    <a:pt x="2992251" y="2618743"/>
                  </a:cubicBezTo>
                  <a:cubicBezTo>
                    <a:pt x="2888825" y="2545291"/>
                    <a:pt x="2771598" y="2510568"/>
                    <a:pt x="2647397" y="2496619"/>
                  </a:cubicBezTo>
                  <a:cubicBezTo>
                    <a:pt x="2606902" y="2492835"/>
                    <a:pt x="2566228" y="2491500"/>
                    <a:pt x="2525570" y="2492612"/>
                  </a:cubicBezTo>
                  <a:cubicBezTo>
                    <a:pt x="2460576" y="2493355"/>
                    <a:pt x="2395582" y="2496916"/>
                    <a:pt x="2330588" y="2497658"/>
                  </a:cubicBezTo>
                  <a:cubicBezTo>
                    <a:pt x="2262522" y="2500789"/>
                    <a:pt x="2194397" y="2493013"/>
                    <a:pt x="2128779" y="2474658"/>
                  </a:cubicBezTo>
                  <a:cubicBezTo>
                    <a:pt x="2065254" y="2456302"/>
                    <a:pt x="2008496" y="2419724"/>
                    <a:pt x="1965552" y="2369450"/>
                  </a:cubicBezTo>
                  <a:cubicBezTo>
                    <a:pt x="1943294" y="2342889"/>
                    <a:pt x="1920294" y="2317069"/>
                    <a:pt x="1896997" y="2291398"/>
                  </a:cubicBezTo>
                  <a:cubicBezTo>
                    <a:pt x="1878033" y="2269926"/>
                    <a:pt x="1855730" y="2251630"/>
                    <a:pt x="1830964" y="2237236"/>
                  </a:cubicBezTo>
                  <a:cubicBezTo>
                    <a:pt x="1799847" y="2220542"/>
                    <a:pt x="1765213" y="2211491"/>
                    <a:pt x="1729911" y="2210823"/>
                  </a:cubicBezTo>
                  <a:cubicBezTo>
                    <a:pt x="1698156" y="2208746"/>
                    <a:pt x="1668479" y="2219875"/>
                    <a:pt x="1638801" y="2225662"/>
                  </a:cubicBezTo>
                  <a:cubicBezTo>
                    <a:pt x="1597104" y="2233675"/>
                    <a:pt x="1555704" y="2243320"/>
                    <a:pt x="1513858" y="2250740"/>
                  </a:cubicBezTo>
                  <a:cubicBezTo>
                    <a:pt x="1454503" y="2261127"/>
                    <a:pt x="1395147" y="2270920"/>
                    <a:pt x="1335792" y="2279675"/>
                  </a:cubicBezTo>
                  <a:cubicBezTo>
                    <a:pt x="1287714" y="2286650"/>
                    <a:pt x="1239340" y="2291398"/>
                    <a:pt x="1191113" y="2297482"/>
                  </a:cubicBezTo>
                  <a:cubicBezTo>
                    <a:pt x="1138584" y="2304011"/>
                    <a:pt x="1086203" y="2310837"/>
                    <a:pt x="1033822" y="2317663"/>
                  </a:cubicBezTo>
                  <a:lnTo>
                    <a:pt x="966898" y="2326418"/>
                  </a:lnTo>
                  <a:cubicBezTo>
                    <a:pt x="765212" y="2349299"/>
                    <a:pt x="567808" y="2400775"/>
                    <a:pt x="380616" y="2479258"/>
                  </a:cubicBezTo>
                  <a:cubicBezTo>
                    <a:pt x="261889" y="2528716"/>
                    <a:pt x="153211" y="2599467"/>
                    <a:pt x="59949" y="2688040"/>
                  </a:cubicBezTo>
                  <a:cubicBezTo>
                    <a:pt x="43478" y="2704066"/>
                    <a:pt x="28045" y="2721576"/>
                    <a:pt x="12168" y="2738344"/>
                  </a:cubicBezTo>
                  <a:lnTo>
                    <a:pt x="1187" y="2749770"/>
                  </a:lnTo>
                  <a:cubicBezTo>
                    <a:pt x="742" y="2742944"/>
                    <a:pt x="0" y="2738195"/>
                    <a:pt x="0" y="2732705"/>
                  </a:cubicBezTo>
                  <a:cubicBezTo>
                    <a:pt x="1929" y="2730331"/>
                    <a:pt x="4006" y="2727363"/>
                    <a:pt x="6381" y="2724692"/>
                  </a:cubicBezTo>
                  <a:cubicBezTo>
                    <a:pt x="77806" y="2645898"/>
                    <a:pt x="161731" y="2579420"/>
                    <a:pt x="254783" y="2527929"/>
                  </a:cubicBezTo>
                  <a:cubicBezTo>
                    <a:pt x="353216" y="2472610"/>
                    <a:pt x="457803" y="2429028"/>
                    <a:pt x="566398" y="2398089"/>
                  </a:cubicBezTo>
                  <a:cubicBezTo>
                    <a:pt x="634805" y="2377909"/>
                    <a:pt x="704251" y="2359805"/>
                    <a:pt x="774142" y="2344966"/>
                  </a:cubicBezTo>
                  <a:cubicBezTo>
                    <a:pt x="826820" y="2333392"/>
                    <a:pt x="880536" y="2326418"/>
                    <a:pt x="933956" y="2318553"/>
                  </a:cubicBezTo>
                  <a:cubicBezTo>
                    <a:pt x="997170" y="2309205"/>
                    <a:pt x="1060383" y="2300895"/>
                    <a:pt x="1123597" y="2292437"/>
                  </a:cubicBezTo>
                  <a:cubicBezTo>
                    <a:pt x="1151345" y="2288727"/>
                    <a:pt x="1179094" y="2286056"/>
                    <a:pt x="1206842" y="2282495"/>
                  </a:cubicBezTo>
                  <a:cubicBezTo>
                    <a:pt x="1259372" y="2275817"/>
                    <a:pt x="1311753" y="2269288"/>
                    <a:pt x="1364134" y="2262017"/>
                  </a:cubicBezTo>
                  <a:cubicBezTo>
                    <a:pt x="1407909" y="2256378"/>
                    <a:pt x="1451832" y="2249404"/>
                    <a:pt x="1495458" y="2241540"/>
                  </a:cubicBezTo>
                  <a:cubicBezTo>
                    <a:pt x="1627078" y="2218094"/>
                    <a:pt x="1757660" y="2190049"/>
                    <a:pt x="1880080" y="2133809"/>
                  </a:cubicBezTo>
                  <a:cubicBezTo>
                    <a:pt x="1981652" y="2084841"/>
                    <a:pt x="2074262" y="2019135"/>
                    <a:pt x="2154005" y="1939421"/>
                  </a:cubicBezTo>
                  <a:cubicBezTo>
                    <a:pt x="2213658" y="1882217"/>
                    <a:pt x="2267715" y="1819464"/>
                    <a:pt x="2315452" y="1752006"/>
                  </a:cubicBezTo>
                  <a:cubicBezTo>
                    <a:pt x="2323495" y="1741352"/>
                    <a:pt x="2327204" y="1728041"/>
                    <a:pt x="2325839" y="1714761"/>
                  </a:cubicBezTo>
                  <a:cubicBezTo>
                    <a:pt x="2317930" y="1627998"/>
                    <a:pt x="2296859" y="1542927"/>
                    <a:pt x="2263368" y="1462501"/>
                  </a:cubicBezTo>
                  <a:cubicBezTo>
                    <a:pt x="2228496" y="1375990"/>
                    <a:pt x="2194367" y="1288886"/>
                    <a:pt x="2162909" y="1200892"/>
                  </a:cubicBezTo>
                  <a:cubicBezTo>
                    <a:pt x="2132281" y="1115064"/>
                    <a:pt x="2115543" y="1024903"/>
                    <a:pt x="2113347" y="933793"/>
                  </a:cubicBezTo>
                  <a:cubicBezTo>
                    <a:pt x="2113110" y="872493"/>
                    <a:pt x="2120128" y="811372"/>
                    <a:pt x="2134270" y="751720"/>
                  </a:cubicBezTo>
                  <a:cubicBezTo>
                    <a:pt x="2147328" y="690139"/>
                    <a:pt x="2159644" y="628261"/>
                    <a:pt x="2172554" y="566383"/>
                  </a:cubicBezTo>
                  <a:cubicBezTo>
                    <a:pt x="2173875" y="561323"/>
                    <a:pt x="2175551" y="556367"/>
                    <a:pt x="2177599" y="551544"/>
                  </a:cubicBezTo>
                  <a:lnTo>
                    <a:pt x="2182941" y="551544"/>
                  </a:lnTo>
                  <a:cubicBezTo>
                    <a:pt x="2185508" y="555402"/>
                    <a:pt x="2187749" y="559468"/>
                    <a:pt x="2189619" y="563712"/>
                  </a:cubicBezTo>
                  <a:cubicBezTo>
                    <a:pt x="2219296" y="655416"/>
                    <a:pt x="2248974" y="747120"/>
                    <a:pt x="2278652" y="838972"/>
                  </a:cubicBezTo>
                  <a:cubicBezTo>
                    <a:pt x="2303789" y="916298"/>
                    <a:pt x="2324162" y="995092"/>
                    <a:pt x="2339639" y="1074910"/>
                  </a:cubicBezTo>
                  <a:cubicBezTo>
                    <a:pt x="2356125" y="1154728"/>
                    <a:pt x="2364435" y="1236015"/>
                    <a:pt x="2364420" y="1317525"/>
                  </a:cubicBezTo>
                  <a:cubicBezTo>
                    <a:pt x="2363381" y="1368422"/>
                    <a:pt x="2364717" y="1419616"/>
                    <a:pt x="2362046" y="1470365"/>
                  </a:cubicBezTo>
                  <a:cubicBezTo>
                    <a:pt x="2359523" y="1517553"/>
                    <a:pt x="2353143" y="1564592"/>
                    <a:pt x="2348394" y="1611631"/>
                  </a:cubicBezTo>
                  <a:cubicBezTo>
                    <a:pt x="2345130" y="1642347"/>
                    <a:pt x="2341568" y="1673064"/>
                    <a:pt x="2338155" y="1703780"/>
                  </a:cubicBezTo>
                  <a:cubicBezTo>
                    <a:pt x="2338467" y="1706644"/>
                    <a:pt x="2339075" y="1709478"/>
                    <a:pt x="2339936" y="1712238"/>
                  </a:cubicBezTo>
                  <a:cubicBezTo>
                    <a:pt x="2344981" y="1705264"/>
                    <a:pt x="2348839" y="1700367"/>
                    <a:pt x="2352401" y="1695173"/>
                  </a:cubicBezTo>
                  <a:cubicBezTo>
                    <a:pt x="2385580" y="1644291"/>
                    <a:pt x="2415035" y="1591079"/>
                    <a:pt x="2440543" y="1535953"/>
                  </a:cubicBezTo>
                  <a:cubicBezTo>
                    <a:pt x="2475118" y="1465468"/>
                    <a:pt x="2506725" y="1393797"/>
                    <a:pt x="2539815" y="1322570"/>
                  </a:cubicBezTo>
                  <a:cubicBezTo>
                    <a:pt x="2547086" y="1307138"/>
                    <a:pt x="2554802" y="1291557"/>
                    <a:pt x="2561925" y="1276718"/>
                  </a:cubicBezTo>
                  <a:cubicBezTo>
                    <a:pt x="2612748" y="1168899"/>
                    <a:pt x="2688233" y="1074554"/>
                    <a:pt x="2782282" y="1001309"/>
                  </a:cubicBezTo>
                  <a:cubicBezTo>
                    <a:pt x="2827392" y="965400"/>
                    <a:pt x="2875915" y="933793"/>
                    <a:pt x="2922954" y="900405"/>
                  </a:cubicBezTo>
                  <a:cubicBezTo>
                    <a:pt x="2926590" y="898061"/>
                    <a:pt x="2930344" y="895924"/>
                    <a:pt x="2934232" y="894025"/>
                  </a:cubicBezTo>
                  <a:cubicBezTo>
                    <a:pt x="2939395" y="886961"/>
                    <a:pt x="2945049" y="880269"/>
                    <a:pt x="2951148" y="873992"/>
                  </a:cubicBezTo>
                  <a:cubicBezTo>
                    <a:pt x="2961980" y="862863"/>
                    <a:pt x="2974593" y="853366"/>
                    <a:pt x="2987651" y="841940"/>
                  </a:cubicBezTo>
                  <a:cubicBezTo>
                    <a:pt x="2985500" y="838587"/>
                    <a:pt x="2982858" y="835575"/>
                    <a:pt x="2979787" y="833037"/>
                  </a:cubicBezTo>
                  <a:cubicBezTo>
                    <a:pt x="2945390" y="810348"/>
                    <a:pt x="2926960" y="770017"/>
                    <a:pt x="2932302" y="729165"/>
                  </a:cubicBezTo>
                  <a:cubicBezTo>
                    <a:pt x="2934677" y="698449"/>
                    <a:pt x="2939425" y="667733"/>
                    <a:pt x="2942096" y="637016"/>
                  </a:cubicBezTo>
                  <a:cubicBezTo>
                    <a:pt x="2944544" y="616538"/>
                    <a:pt x="2945435" y="595898"/>
                    <a:pt x="2944767" y="575286"/>
                  </a:cubicBezTo>
                  <a:cubicBezTo>
                    <a:pt x="2942927" y="544763"/>
                    <a:pt x="2951162" y="514462"/>
                    <a:pt x="2968212" y="489073"/>
                  </a:cubicBezTo>
                  <a:cubicBezTo>
                    <a:pt x="2980677" y="469634"/>
                    <a:pt x="2995071" y="451382"/>
                    <a:pt x="3008574" y="432685"/>
                  </a:cubicBezTo>
                  <a:cubicBezTo>
                    <a:pt x="3010651" y="429717"/>
                    <a:pt x="3012729" y="426749"/>
                    <a:pt x="3015103" y="423633"/>
                  </a:cubicBezTo>
                  <a:cubicBezTo>
                    <a:pt x="3015118" y="359782"/>
                    <a:pt x="3026203" y="296420"/>
                    <a:pt x="3047897" y="236367"/>
                  </a:cubicBezTo>
                  <a:cubicBezTo>
                    <a:pt x="3073138" y="168183"/>
                    <a:pt x="3114479" y="107091"/>
                    <a:pt x="3168388" y="58301"/>
                  </a:cubicBezTo>
                  <a:cubicBezTo>
                    <a:pt x="3183554" y="44293"/>
                    <a:pt x="3200767" y="32689"/>
                    <a:pt x="3219434" y="23875"/>
                  </a:cubicBezTo>
                  <a:cubicBezTo>
                    <a:pt x="3264989" y="3249"/>
                    <a:pt x="3292589" y="15714"/>
                    <a:pt x="3316035" y="49546"/>
                  </a:cubicBezTo>
                  <a:cubicBezTo>
                    <a:pt x="3335132" y="76405"/>
                    <a:pt x="3348191" y="107076"/>
                    <a:pt x="3354319" y="139470"/>
                  </a:cubicBezTo>
                  <a:cubicBezTo>
                    <a:pt x="3358236" y="166655"/>
                    <a:pt x="3355580" y="194388"/>
                    <a:pt x="3346603" y="220342"/>
                  </a:cubicBezTo>
                  <a:cubicBezTo>
                    <a:pt x="3339302" y="245493"/>
                    <a:pt x="3327594" y="269161"/>
                    <a:pt x="3312028" y="290232"/>
                  </a:cubicBezTo>
                  <a:cubicBezTo>
                    <a:pt x="3305499" y="299136"/>
                    <a:pt x="3299118" y="308039"/>
                    <a:pt x="3293034" y="317091"/>
                  </a:cubicBezTo>
                  <a:cubicBezTo>
                    <a:pt x="3276578" y="339305"/>
                    <a:pt x="3269263" y="366964"/>
                    <a:pt x="3272557" y="394401"/>
                  </a:cubicBezTo>
                  <a:cubicBezTo>
                    <a:pt x="3274783" y="411169"/>
                    <a:pt x="3272260" y="428679"/>
                    <a:pt x="3282202" y="446040"/>
                  </a:cubicBezTo>
                  <a:cubicBezTo>
                    <a:pt x="3286060" y="440847"/>
                    <a:pt x="3289473" y="436098"/>
                    <a:pt x="3292589" y="431201"/>
                  </a:cubicBezTo>
                  <a:cubicBezTo>
                    <a:pt x="3338100" y="360717"/>
                    <a:pt x="3377037" y="286211"/>
                    <a:pt x="3408926" y="208619"/>
                  </a:cubicBezTo>
                  <a:cubicBezTo>
                    <a:pt x="3426881" y="164696"/>
                    <a:pt x="3453888" y="125670"/>
                    <a:pt x="3473623" y="82785"/>
                  </a:cubicBezTo>
                  <a:cubicBezTo>
                    <a:pt x="3483684" y="62100"/>
                    <a:pt x="3497573" y="43522"/>
                    <a:pt x="3514578" y="28030"/>
                  </a:cubicBezTo>
                  <a:cubicBezTo>
                    <a:pt x="3531376" y="11811"/>
                    <a:pt x="3553322" y="2003"/>
                    <a:pt x="3576605" y="281"/>
                  </a:cubicBezTo>
                  <a:close/>
                </a:path>
              </a:pathLst>
            </a:custGeom>
            <a:solidFill>
              <a:schemeClr val="accent1"/>
            </a:solidFill>
            <a:ln w="1483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4550CB61-4BB0-9EA4-F3D7-EC1970E86413}"/>
                </a:ext>
              </a:extLst>
            </p:cNvPr>
            <p:cNvSpPr/>
            <p:nvPr/>
          </p:nvSpPr>
          <p:spPr>
            <a:xfrm>
              <a:off x="135950" y="3822065"/>
              <a:ext cx="1901583" cy="3034624"/>
            </a:xfrm>
            <a:custGeom>
              <a:gdLst>
                <a:gd name="connsiteX0" fmla="*/ 226714 w 1901583"/>
                <a:gd name="connsiteY0" fmla="*/ 2286450 h 3034624"/>
                <a:gd name="connsiteX1" fmla="*/ 368276 w 1901583"/>
                <a:gd name="connsiteY1" fmla="*/ 2354264 h 3034624"/>
                <a:gd name="connsiteX2" fmla="*/ 526161 w 1901583"/>
                <a:gd name="connsiteY2" fmla="*/ 2397742 h 3034624"/>
                <a:gd name="connsiteX3" fmla="*/ 775009 w 1901583"/>
                <a:gd name="connsiteY3" fmla="*/ 2534852 h 3034624"/>
                <a:gd name="connsiteX4" fmla="*/ 780202 w 1901583"/>
                <a:gd name="connsiteY4" fmla="*/ 2539156 h 3034624"/>
                <a:gd name="connsiteX5" fmla="*/ 730937 w 1901583"/>
                <a:gd name="connsiteY5" fmla="*/ 2481581 h 3034624"/>
                <a:gd name="connsiteX6" fmla="*/ 415167 w 1901583"/>
                <a:gd name="connsiteY6" fmla="*/ 2324141 h 3034624"/>
                <a:gd name="connsiteX7" fmla="*/ 287998 w 1901583"/>
                <a:gd name="connsiteY7" fmla="*/ 2302031 h 3034624"/>
                <a:gd name="connsiteX8" fmla="*/ 226714 w 1901583"/>
                <a:gd name="connsiteY8" fmla="*/ 2286450 h 3034624"/>
                <a:gd name="connsiteX9" fmla="*/ 142429 w 1901583"/>
                <a:gd name="connsiteY9" fmla="*/ 2240747 h 3034624"/>
                <a:gd name="connsiteX10" fmla="*/ 151778 w 1901583"/>
                <a:gd name="connsiteY10" fmla="*/ 2246831 h 3034624"/>
                <a:gd name="connsiteX11" fmla="*/ 231759 w 1901583"/>
                <a:gd name="connsiteY11" fmla="*/ 2276508 h 3034624"/>
                <a:gd name="connsiteX12" fmla="*/ 305953 w 1901583"/>
                <a:gd name="connsiteY12" fmla="*/ 2295205 h 3034624"/>
                <a:gd name="connsiteX13" fmla="*/ 457754 w 1901583"/>
                <a:gd name="connsiteY13" fmla="*/ 2324883 h 3034624"/>
                <a:gd name="connsiteX14" fmla="*/ 828725 w 1901583"/>
                <a:gd name="connsiteY14" fmla="*/ 2586492 h 3034624"/>
                <a:gd name="connsiteX15" fmla="*/ 838519 w 1901583"/>
                <a:gd name="connsiteY15" fmla="*/ 2598363 h 3034624"/>
                <a:gd name="connsiteX16" fmla="*/ 840151 w 1901583"/>
                <a:gd name="connsiteY16" fmla="*/ 2596285 h 3034624"/>
                <a:gd name="connsiteX17" fmla="*/ 825312 w 1901583"/>
                <a:gd name="connsiteY17" fmla="*/ 2567943 h 3034624"/>
                <a:gd name="connsiteX18" fmla="*/ 795635 w 1901583"/>
                <a:gd name="connsiteY18" fmla="*/ 2513633 h 3034624"/>
                <a:gd name="connsiteX19" fmla="*/ 539813 w 1901583"/>
                <a:gd name="connsiteY19" fmla="*/ 2288973 h 3034624"/>
                <a:gd name="connsiteX20" fmla="*/ 282063 w 1901583"/>
                <a:gd name="connsiteY20" fmla="*/ 2241340 h 3034624"/>
                <a:gd name="connsiteX21" fmla="*/ 176262 w 1901583"/>
                <a:gd name="connsiteY21" fmla="*/ 2243566 h 3034624"/>
                <a:gd name="connsiteX22" fmla="*/ 142429 w 1901583"/>
                <a:gd name="connsiteY22" fmla="*/ 2240747 h 3034624"/>
                <a:gd name="connsiteX23" fmla="*/ 1405363 w 1901583"/>
                <a:gd name="connsiteY23" fmla="*/ 1469424 h 3034624"/>
                <a:gd name="connsiteX24" fmla="*/ 1279232 w 1901583"/>
                <a:gd name="connsiteY24" fmla="*/ 1582496 h 3034624"/>
                <a:gd name="connsiteX25" fmla="*/ 1152360 w 1901583"/>
                <a:gd name="connsiteY25" fmla="*/ 1776885 h 3034624"/>
                <a:gd name="connsiteX26" fmla="*/ 1119418 w 1901583"/>
                <a:gd name="connsiteY26" fmla="*/ 1859537 h 3034624"/>
                <a:gd name="connsiteX27" fmla="*/ 1041663 w 1901583"/>
                <a:gd name="connsiteY27" fmla="*/ 1986854 h 3034624"/>
                <a:gd name="connsiteX28" fmla="*/ 1017030 w 1901583"/>
                <a:gd name="connsiteY28" fmla="*/ 2023061 h 3034624"/>
                <a:gd name="connsiteX29" fmla="*/ 946546 w 1901583"/>
                <a:gd name="connsiteY29" fmla="*/ 2180352 h 3034624"/>
                <a:gd name="connsiteX30" fmla="*/ 940907 w 1901583"/>
                <a:gd name="connsiteY30" fmla="*/ 2210030 h 3034624"/>
                <a:gd name="connsiteX31" fmla="*/ 947584 w 1901583"/>
                <a:gd name="connsiteY31" fmla="*/ 2203056 h 3034624"/>
                <a:gd name="connsiteX32" fmla="*/ 1026527 w 1901583"/>
                <a:gd name="connsiteY32" fmla="*/ 2059861 h 3034624"/>
                <a:gd name="connsiteX33" fmla="*/ 1149244 w 1901583"/>
                <a:gd name="connsiteY33" fmla="*/ 1903905 h 3034624"/>
                <a:gd name="connsiteX34" fmla="*/ 1405808 w 1901583"/>
                <a:gd name="connsiteY34" fmla="*/ 1479366 h 3034624"/>
                <a:gd name="connsiteX35" fmla="*/ 1408627 w 1901583"/>
                <a:gd name="connsiteY35" fmla="*/ 1471353 h 3034624"/>
                <a:gd name="connsiteX36" fmla="*/ 1512499 w 1901583"/>
                <a:gd name="connsiteY36" fmla="*/ 1268951 h 3034624"/>
                <a:gd name="connsiteX37" fmla="*/ 1451215 w 1901583"/>
                <a:gd name="connsiteY37" fmla="*/ 1328307 h 3034624"/>
                <a:gd name="connsiteX38" fmla="*/ 1293181 w 1901583"/>
                <a:gd name="connsiteY38" fmla="*/ 1487230 h 3034624"/>
                <a:gd name="connsiteX39" fmla="*/ 1187974 w 1901583"/>
                <a:gd name="connsiteY39" fmla="*/ 1660251 h 3034624"/>
                <a:gd name="connsiteX40" fmla="*/ 1182780 w 1901583"/>
                <a:gd name="connsiteY40" fmla="*/ 1677464 h 3034624"/>
                <a:gd name="connsiteX41" fmla="*/ 1190941 w 1901583"/>
                <a:gd name="connsiteY41" fmla="*/ 1671084 h 3034624"/>
                <a:gd name="connsiteX42" fmla="*/ 1287097 w 1901583"/>
                <a:gd name="connsiteY42" fmla="*/ 1562463 h 3034624"/>
                <a:gd name="connsiteX43" fmla="*/ 1343336 w 1901583"/>
                <a:gd name="connsiteY43" fmla="*/ 1516166 h 3034624"/>
                <a:gd name="connsiteX44" fmla="*/ 1447208 w 1901583"/>
                <a:gd name="connsiteY44" fmla="*/ 1390778 h 3034624"/>
                <a:gd name="connsiteX45" fmla="*/ 1511460 w 1901583"/>
                <a:gd name="connsiteY45" fmla="*/ 1276519 h 3034624"/>
                <a:gd name="connsiteX46" fmla="*/ 1514131 w 1901583"/>
                <a:gd name="connsiteY46" fmla="*/ 1270138 h 3034624"/>
                <a:gd name="connsiteX47" fmla="*/ 1565622 w 1901583"/>
                <a:gd name="connsiteY47" fmla="*/ 1222061 h 3034624"/>
                <a:gd name="connsiteX48" fmla="*/ 1550783 w 1901583"/>
                <a:gd name="connsiteY48" fmla="*/ 1231558 h 3034624"/>
                <a:gd name="connsiteX49" fmla="*/ 1550932 w 1901583"/>
                <a:gd name="connsiteY49" fmla="*/ 1231854 h 3034624"/>
                <a:gd name="connsiteX50" fmla="*/ 1530306 w 1901583"/>
                <a:gd name="connsiteY50" fmla="*/ 1261087 h 3034624"/>
                <a:gd name="connsiteX51" fmla="*/ 1408479 w 1901583"/>
                <a:gd name="connsiteY51" fmla="*/ 1493611 h 3034624"/>
                <a:gd name="connsiteX52" fmla="*/ 1244510 w 1901583"/>
                <a:gd name="connsiteY52" fmla="*/ 1793949 h 3034624"/>
                <a:gd name="connsiteX53" fmla="*/ 1094489 w 1901583"/>
                <a:gd name="connsiteY53" fmla="*/ 1986854 h 3034624"/>
                <a:gd name="connsiteX54" fmla="*/ 1048785 w 1901583"/>
                <a:gd name="connsiteY54" fmla="*/ 2043835 h 3034624"/>
                <a:gd name="connsiteX55" fmla="*/ 950701 w 1901583"/>
                <a:gd name="connsiteY55" fmla="*/ 2221901 h 3034624"/>
                <a:gd name="connsiteX56" fmla="*/ 944468 w 1901583"/>
                <a:gd name="connsiteY56" fmla="*/ 2244011 h 3034624"/>
                <a:gd name="connsiteX57" fmla="*/ 948326 w 1901583"/>
                <a:gd name="connsiteY57" fmla="*/ 2245347 h 3034624"/>
                <a:gd name="connsiteX58" fmla="*/ 956785 w 1901583"/>
                <a:gd name="connsiteY58" fmla="*/ 2228282 h 3034624"/>
                <a:gd name="connsiteX59" fmla="*/ 1075495 w 1901583"/>
                <a:gd name="connsiteY59" fmla="*/ 2061790 h 3034624"/>
                <a:gd name="connsiteX60" fmla="*/ 1168090 w 1901583"/>
                <a:gd name="connsiteY60" fmla="*/ 1984925 h 3034624"/>
                <a:gd name="connsiteX61" fmla="*/ 1277600 w 1901583"/>
                <a:gd name="connsiteY61" fmla="*/ 1889957 h 3034624"/>
                <a:gd name="connsiteX62" fmla="*/ 1396311 w 1901583"/>
                <a:gd name="connsiteY62" fmla="*/ 1721091 h 3034624"/>
                <a:gd name="connsiteX63" fmla="*/ 1444240 w 1901583"/>
                <a:gd name="connsiteY63" fmla="*/ 1571960 h 3034624"/>
                <a:gd name="connsiteX64" fmla="*/ 1562951 w 1901583"/>
                <a:gd name="connsiteY64" fmla="*/ 1229925 h 3034624"/>
                <a:gd name="connsiteX65" fmla="*/ 1565622 w 1901583"/>
                <a:gd name="connsiteY65" fmla="*/ 1222061 h 3034624"/>
                <a:gd name="connsiteX66" fmla="*/ 1607467 w 1901583"/>
                <a:gd name="connsiteY66" fmla="*/ 852276 h 3034624"/>
                <a:gd name="connsiteX67" fmla="*/ 1608209 w 1901583"/>
                <a:gd name="connsiteY67" fmla="*/ 852276 h 3034624"/>
                <a:gd name="connsiteX68" fmla="*/ 1607567 w 1901583"/>
                <a:gd name="connsiteY68" fmla="*/ 852296 h 3034624"/>
                <a:gd name="connsiteX69" fmla="*/ 1114818 w 1901583"/>
                <a:gd name="connsiteY69" fmla="*/ 802567 h 3034624"/>
                <a:gd name="connsiteX70" fmla="*/ 978894 w 1901583"/>
                <a:gd name="connsiteY70" fmla="*/ 964013 h 3034624"/>
                <a:gd name="connsiteX71" fmla="*/ 1114818 w 1901583"/>
                <a:gd name="connsiteY71" fmla="*/ 802567 h 3034624"/>
                <a:gd name="connsiteX72" fmla="*/ 1538534 w 1901583"/>
                <a:gd name="connsiteY72" fmla="*/ 769495 h 3034624"/>
                <a:gd name="connsiteX73" fmla="*/ 1459673 w 1901583"/>
                <a:gd name="connsiteY73" fmla="*/ 782238 h 3034624"/>
                <a:gd name="connsiteX74" fmla="*/ 1264097 w 1901583"/>
                <a:gd name="connsiteY74" fmla="*/ 873199 h 3034624"/>
                <a:gd name="connsiteX75" fmla="*/ 1217503 w 1901583"/>
                <a:gd name="connsiteY75" fmla="*/ 904658 h 3034624"/>
                <a:gd name="connsiteX76" fmla="*/ 1219283 w 1901583"/>
                <a:gd name="connsiteY76" fmla="*/ 909109 h 3034624"/>
                <a:gd name="connsiteX77" fmla="*/ 1410259 w 1901583"/>
                <a:gd name="connsiteY77" fmla="*/ 858212 h 3034624"/>
                <a:gd name="connsiteX78" fmla="*/ 1607567 w 1901583"/>
                <a:gd name="connsiteY78" fmla="*/ 852296 h 3034624"/>
                <a:gd name="connsiteX79" fmla="*/ 1800521 w 1901583"/>
                <a:gd name="connsiteY79" fmla="*/ 889671 h 3034624"/>
                <a:gd name="connsiteX80" fmla="*/ 1714752 w 1901583"/>
                <a:gd name="connsiteY80" fmla="*/ 821412 h 3034624"/>
                <a:gd name="connsiteX81" fmla="*/ 1618151 w 1901583"/>
                <a:gd name="connsiteY81" fmla="*/ 776005 h 3034624"/>
                <a:gd name="connsiteX82" fmla="*/ 1538534 w 1901583"/>
                <a:gd name="connsiteY82" fmla="*/ 769495 h 3034624"/>
                <a:gd name="connsiteX83" fmla="*/ 1515606 w 1901583"/>
                <a:gd name="connsiteY83" fmla="*/ 680304 h 3034624"/>
                <a:gd name="connsiteX84" fmla="*/ 1398685 w 1901583"/>
                <a:gd name="connsiteY84" fmla="*/ 709675 h 3034624"/>
                <a:gd name="connsiteX85" fmla="*/ 1220619 w 1901583"/>
                <a:gd name="connsiteY85" fmla="*/ 858064 h 3034624"/>
                <a:gd name="connsiteX86" fmla="*/ 1209530 w 1901583"/>
                <a:gd name="connsiteY86" fmla="*/ 871790 h 3034624"/>
                <a:gd name="connsiteX87" fmla="*/ 1231020 w 1901583"/>
                <a:gd name="connsiteY87" fmla="*/ 849427 h 3034624"/>
                <a:gd name="connsiteX88" fmla="*/ 1436227 w 1901583"/>
                <a:gd name="connsiteY88" fmla="*/ 739353 h 3034624"/>
                <a:gd name="connsiteX89" fmla="*/ 1193464 w 1901583"/>
                <a:gd name="connsiteY89" fmla="*/ 895457 h 3034624"/>
                <a:gd name="connsiteX90" fmla="*/ 1207038 w 1901583"/>
                <a:gd name="connsiteY90" fmla="*/ 874875 h 3034624"/>
                <a:gd name="connsiteX91" fmla="*/ 1178180 w 1901583"/>
                <a:gd name="connsiteY91" fmla="*/ 910593 h 3034624"/>
                <a:gd name="connsiteX92" fmla="*/ 1170612 w 1901583"/>
                <a:gd name="connsiteY92" fmla="*/ 919793 h 3034624"/>
                <a:gd name="connsiteX93" fmla="*/ 1188716 w 1901583"/>
                <a:gd name="connsiteY93" fmla="*/ 912671 h 3034624"/>
                <a:gd name="connsiteX94" fmla="*/ 1277749 w 1901583"/>
                <a:gd name="connsiteY94" fmla="*/ 853315 h 3034624"/>
                <a:gd name="connsiteX95" fmla="*/ 1519028 w 1901583"/>
                <a:gd name="connsiteY95" fmla="*/ 761315 h 3034624"/>
                <a:gd name="connsiteX96" fmla="*/ 1708223 w 1901583"/>
                <a:gd name="connsiteY96" fmla="*/ 805089 h 3034624"/>
                <a:gd name="connsiteX97" fmla="*/ 1771437 w 1901583"/>
                <a:gd name="connsiteY97" fmla="*/ 854503 h 3034624"/>
                <a:gd name="connsiteX98" fmla="*/ 1875309 w 1901583"/>
                <a:gd name="connsiteY98" fmla="*/ 908813 h 3034624"/>
                <a:gd name="connsiteX99" fmla="*/ 1875012 w 1901583"/>
                <a:gd name="connsiteY99" fmla="*/ 908813 h 3034624"/>
                <a:gd name="connsiteX100" fmla="*/ 1894599 w 1901583"/>
                <a:gd name="connsiteY100" fmla="*/ 911632 h 3034624"/>
                <a:gd name="connsiteX101" fmla="*/ 1887476 w 1901583"/>
                <a:gd name="connsiteY101" fmla="*/ 888928 h 3034624"/>
                <a:gd name="connsiteX102" fmla="*/ 1861063 w 1901583"/>
                <a:gd name="connsiteY102" fmla="*/ 856728 h 3034624"/>
                <a:gd name="connsiteX103" fmla="*/ 1803934 w 1901583"/>
                <a:gd name="connsiteY103" fmla="*/ 814586 h 3034624"/>
                <a:gd name="connsiteX104" fmla="*/ 1771140 w 1901583"/>
                <a:gd name="connsiteY104" fmla="*/ 792625 h 3034624"/>
                <a:gd name="connsiteX105" fmla="*/ 1667268 w 1901583"/>
                <a:gd name="connsiteY105" fmla="*/ 762947 h 3034624"/>
                <a:gd name="connsiteX106" fmla="*/ 1553306 w 1901583"/>
                <a:gd name="connsiteY106" fmla="*/ 748108 h 3034624"/>
                <a:gd name="connsiteX107" fmla="*/ 1734933 w 1901583"/>
                <a:gd name="connsiteY107" fmla="*/ 768882 h 3034624"/>
                <a:gd name="connsiteX108" fmla="*/ 1747398 w 1901583"/>
                <a:gd name="connsiteY108" fmla="*/ 773482 h 3034624"/>
                <a:gd name="connsiteX109" fmla="*/ 1729443 w 1901583"/>
                <a:gd name="connsiteY109" fmla="*/ 757457 h 3034624"/>
                <a:gd name="connsiteX110" fmla="*/ 1620377 w 1901583"/>
                <a:gd name="connsiteY110" fmla="*/ 731934 h 3034624"/>
                <a:gd name="connsiteX111" fmla="*/ 1721875 w 1901583"/>
                <a:gd name="connsiteY111" fmla="*/ 750482 h 3034624"/>
                <a:gd name="connsiteX112" fmla="*/ 1634919 w 1901583"/>
                <a:gd name="connsiteY112" fmla="*/ 697508 h 3034624"/>
                <a:gd name="connsiteX113" fmla="*/ 1515606 w 1901583"/>
                <a:gd name="connsiteY113" fmla="*/ 680304 h 3034624"/>
                <a:gd name="connsiteX114" fmla="*/ 737763 w 1901583"/>
                <a:gd name="connsiteY114" fmla="*/ 578204 h 3034624"/>
                <a:gd name="connsiteX115" fmla="*/ 775602 w 1901583"/>
                <a:gd name="connsiteY115" fmla="*/ 911780 h 3034624"/>
                <a:gd name="connsiteX116" fmla="*/ 737763 w 1901583"/>
                <a:gd name="connsiteY116" fmla="*/ 578204 h 3034624"/>
                <a:gd name="connsiteX117" fmla="*/ 212023 w 1901583"/>
                <a:gd name="connsiteY117" fmla="*/ 546745 h 3034624"/>
                <a:gd name="connsiteX118" fmla="*/ 214546 w 1901583"/>
                <a:gd name="connsiteY118" fmla="*/ 553274 h 3034624"/>
                <a:gd name="connsiteX119" fmla="*/ 295714 w 1901583"/>
                <a:gd name="connsiteY119" fmla="*/ 665159 h 3034624"/>
                <a:gd name="connsiteX120" fmla="*/ 416651 w 1901583"/>
                <a:gd name="connsiteY120" fmla="*/ 811767 h 3034624"/>
                <a:gd name="connsiteX121" fmla="*/ 618162 w 1901583"/>
                <a:gd name="connsiteY121" fmla="*/ 946800 h 3034624"/>
                <a:gd name="connsiteX122" fmla="*/ 638046 w 1901583"/>
                <a:gd name="connsiteY122" fmla="*/ 953626 h 3034624"/>
                <a:gd name="connsiteX123" fmla="*/ 639382 w 1901583"/>
                <a:gd name="connsiteY123" fmla="*/ 950510 h 3034624"/>
                <a:gd name="connsiteX124" fmla="*/ 628698 w 1901583"/>
                <a:gd name="connsiteY124" fmla="*/ 942052 h 3034624"/>
                <a:gd name="connsiteX125" fmla="*/ 444251 w 1901583"/>
                <a:gd name="connsiteY125" fmla="*/ 755231 h 3034624"/>
                <a:gd name="connsiteX126" fmla="*/ 384896 w 1901583"/>
                <a:gd name="connsiteY126" fmla="*/ 676585 h 3034624"/>
                <a:gd name="connsiteX127" fmla="*/ 298237 w 1901583"/>
                <a:gd name="connsiteY127" fmla="*/ 593933 h 3034624"/>
                <a:gd name="connsiteX128" fmla="*/ 223004 w 1901583"/>
                <a:gd name="connsiteY128" fmla="*/ 549416 h 3034624"/>
                <a:gd name="connsiteX129" fmla="*/ 212023 w 1901583"/>
                <a:gd name="connsiteY129" fmla="*/ 546745 h 3034624"/>
                <a:gd name="connsiteX130" fmla="*/ 50297 w 1901583"/>
                <a:gd name="connsiteY130" fmla="*/ 438600 h 3034624"/>
                <a:gd name="connsiteX131" fmla="*/ 17635 w 1901583"/>
                <a:gd name="connsiteY131" fmla="*/ 459196 h 3034624"/>
                <a:gd name="connsiteX132" fmla="*/ 11551 w 1901583"/>
                <a:gd name="connsiteY132" fmla="*/ 512764 h 3034624"/>
                <a:gd name="connsiteX133" fmla="*/ 45532 w 1901583"/>
                <a:gd name="connsiteY133" fmla="*/ 614262 h 3034624"/>
                <a:gd name="connsiteX134" fmla="*/ 195107 w 1901583"/>
                <a:gd name="connsiteY134" fmla="*/ 815625 h 3034624"/>
                <a:gd name="connsiteX135" fmla="*/ 399735 w 1901583"/>
                <a:gd name="connsiteY135" fmla="*/ 927361 h 3034624"/>
                <a:gd name="connsiteX136" fmla="*/ 413386 w 1901583"/>
                <a:gd name="connsiteY136" fmla="*/ 931368 h 3034624"/>
                <a:gd name="connsiteX137" fmla="*/ 281914 w 1901583"/>
                <a:gd name="connsiteY137" fmla="*/ 831799 h 3034624"/>
                <a:gd name="connsiteX138" fmla="*/ 233540 w 1901583"/>
                <a:gd name="connsiteY138" fmla="*/ 774966 h 3034624"/>
                <a:gd name="connsiteX139" fmla="*/ 274792 w 1901583"/>
                <a:gd name="connsiteY139" fmla="*/ 813547 h 3034624"/>
                <a:gd name="connsiteX140" fmla="*/ 450780 w 1901583"/>
                <a:gd name="connsiteY140" fmla="*/ 939381 h 3034624"/>
                <a:gd name="connsiteX141" fmla="*/ 460129 w 1901583"/>
                <a:gd name="connsiteY141" fmla="*/ 941161 h 3034624"/>
                <a:gd name="connsiteX142" fmla="*/ 377180 w 1901583"/>
                <a:gd name="connsiteY142" fmla="*/ 876909 h 3034624"/>
                <a:gd name="connsiteX143" fmla="*/ 379851 w 1901583"/>
                <a:gd name="connsiteY143" fmla="*/ 873348 h 3034624"/>
                <a:gd name="connsiteX144" fmla="*/ 430748 w 1901583"/>
                <a:gd name="connsiteY144" fmla="*/ 910593 h 3034624"/>
                <a:gd name="connsiteX145" fmla="*/ 486839 w 1901583"/>
                <a:gd name="connsiteY145" fmla="*/ 944426 h 3034624"/>
                <a:gd name="connsiteX146" fmla="*/ 520523 w 1901583"/>
                <a:gd name="connsiteY146" fmla="*/ 959265 h 3034624"/>
                <a:gd name="connsiteX147" fmla="*/ 668911 w 1901583"/>
                <a:gd name="connsiteY147" fmla="*/ 988942 h 3034624"/>
                <a:gd name="connsiteX148" fmla="*/ 736725 w 1901583"/>
                <a:gd name="connsiteY148" fmla="*/ 999775 h 3034624"/>
                <a:gd name="connsiteX149" fmla="*/ 738208 w 1901583"/>
                <a:gd name="connsiteY149" fmla="*/ 996213 h 3034624"/>
                <a:gd name="connsiteX150" fmla="*/ 713279 w 1901583"/>
                <a:gd name="connsiteY150" fmla="*/ 987904 h 3034624"/>
                <a:gd name="connsiteX151" fmla="*/ 601394 w 1901583"/>
                <a:gd name="connsiteY151" fmla="*/ 949916 h 3034624"/>
                <a:gd name="connsiteX152" fmla="*/ 400477 w 1901583"/>
                <a:gd name="connsiteY152" fmla="*/ 810431 h 3034624"/>
                <a:gd name="connsiteX153" fmla="*/ 263366 w 1901583"/>
                <a:gd name="connsiteY153" fmla="*/ 638004 h 3034624"/>
                <a:gd name="connsiteX154" fmla="*/ 238140 w 1901583"/>
                <a:gd name="connsiteY154" fmla="*/ 602242 h 3034624"/>
                <a:gd name="connsiteX155" fmla="*/ 182642 w 1901583"/>
                <a:gd name="connsiteY155" fmla="*/ 535171 h 3034624"/>
                <a:gd name="connsiteX156" fmla="*/ 125810 w 1901583"/>
                <a:gd name="connsiteY156" fmla="*/ 484867 h 3034624"/>
                <a:gd name="connsiteX157" fmla="*/ 150442 w 1901583"/>
                <a:gd name="connsiteY157" fmla="*/ 531906 h 3034624"/>
                <a:gd name="connsiteX158" fmla="*/ 211578 w 1901583"/>
                <a:gd name="connsiteY158" fmla="*/ 641565 h 3034624"/>
                <a:gd name="connsiteX159" fmla="*/ 107706 w 1901583"/>
                <a:gd name="connsiteY159" fmla="*/ 469731 h 3034624"/>
                <a:gd name="connsiteX160" fmla="*/ 82777 w 1901583"/>
                <a:gd name="connsiteY160" fmla="*/ 451776 h 3034624"/>
                <a:gd name="connsiteX161" fmla="*/ 115571 w 1901583"/>
                <a:gd name="connsiteY161" fmla="*/ 521519 h 3034624"/>
                <a:gd name="connsiteX162" fmla="*/ 77583 w 1901583"/>
                <a:gd name="connsiteY162" fmla="*/ 449106 h 3034624"/>
                <a:gd name="connsiteX163" fmla="*/ 55177 w 1901583"/>
                <a:gd name="connsiteY163" fmla="*/ 440202 h 3034624"/>
                <a:gd name="connsiteX164" fmla="*/ 50297 w 1901583"/>
                <a:gd name="connsiteY164" fmla="*/ 438600 h 3034624"/>
                <a:gd name="connsiteX165" fmla="*/ 1261425 w 1901583"/>
                <a:gd name="connsiteY165" fmla="*/ 401325 h 3034624"/>
                <a:gd name="connsiteX166" fmla="*/ 1254154 w 1901583"/>
                <a:gd name="connsiteY166" fmla="*/ 452815 h 3034624"/>
                <a:gd name="connsiteX167" fmla="*/ 1179960 w 1901583"/>
                <a:gd name="connsiteY167" fmla="*/ 716205 h 3034624"/>
                <a:gd name="connsiteX168" fmla="*/ 1081875 w 1901583"/>
                <a:gd name="connsiteY168" fmla="*/ 881806 h 3034624"/>
                <a:gd name="connsiteX169" fmla="*/ 1074604 w 1901583"/>
                <a:gd name="connsiteY169" fmla="*/ 889967 h 3034624"/>
                <a:gd name="connsiteX170" fmla="*/ 1071043 w 1901583"/>
                <a:gd name="connsiteY170" fmla="*/ 889967 h 3034624"/>
                <a:gd name="connsiteX171" fmla="*/ 1074307 w 1901583"/>
                <a:gd name="connsiteY171" fmla="*/ 885367 h 3034624"/>
                <a:gd name="connsiteX172" fmla="*/ 1212605 w 1901583"/>
                <a:gd name="connsiteY172" fmla="*/ 610998 h 3034624"/>
                <a:gd name="connsiteX173" fmla="*/ 1257122 w 1901583"/>
                <a:gd name="connsiteY173" fmla="*/ 412899 h 3034624"/>
                <a:gd name="connsiteX174" fmla="*/ 1261425 w 1901583"/>
                <a:gd name="connsiteY174" fmla="*/ 401325 h 3034624"/>
                <a:gd name="connsiteX175" fmla="*/ 1130547 w 1901583"/>
                <a:gd name="connsiteY175" fmla="*/ 369569 h 3034624"/>
                <a:gd name="connsiteX176" fmla="*/ 1123573 w 1901583"/>
                <a:gd name="connsiteY176" fmla="*/ 379660 h 3034624"/>
                <a:gd name="connsiteX177" fmla="*/ 1098199 w 1901583"/>
                <a:gd name="connsiteY177" fmla="*/ 487835 h 3034624"/>
                <a:gd name="connsiteX178" fmla="*/ 1081134 w 1901583"/>
                <a:gd name="connsiteY178" fmla="*/ 614113 h 3034624"/>
                <a:gd name="connsiteX179" fmla="*/ 1008127 w 1901583"/>
                <a:gd name="connsiteY179" fmla="*/ 823490 h 3034624"/>
                <a:gd name="connsiteX180" fmla="*/ 983346 w 1901583"/>
                <a:gd name="connsiteY180" fmla="*/ 874238 h 3034624"/>
                <a:gd name="connsiteX181" fmla="*/ 1099237 w 1901583"/>
                <a:gd name="connsiteY181" fmla="*/ 736534 h 3034624"/>
                <a:gd name="connsiteX182" fmla="*/ 1120902 w 1901583"/>
                <a:gd name="connsiteY182" fmla="*/ 607584 h 3034624"/>
                <a:gd name="connsiteX183" fmla="*/ 1120902 w 1901583"/>
                <a:gd name="connsiteY183" fmla="*/ 474035 h 3034624"/>
                <a:gd name="connsiteX184" fmla="*/ 1123721 w 1901583"/>
                <a:gd name="connsiteY184" fmla="*/ 423138 h 3034624"/>
                <a:gd name="connsiteX185" fmla="*/ 1130547 w 1901583"/>
                <a:gd name="connsiteY185" fmla="*/ 369569 h 3034624"/>
                <a:gd name="connsiteX186" fmla="*/ 362934 w 1901583"/>
                <a:gd name="connsiteY186" fmla="*/ 173993 h 3034624"/>
                <a:gd name="connsiteX187" fmla="*/ 415909 w 1901583"/>
                <a:gd name="connsiteY187" fmla="*/ 244330 h 3034624"/>
                <a:gd name="connsiteX188" fmla="*/ 532839 w 1901583"/>
                <a:gd name="connsiteY188" fmla="*/ 321046 h 3034624"/>
                <a:gd name="connsiteX189" fmla="*/ 642201 w 1901583"/>
                <a:gd name="connsiteY189" fmla="*/ 339150 h 3034624"/>
                <a:gd name="connsiteX190" fmla="*/ 774267 w 1901583"/>
                <a:gd name="connsiteY190" fmla="*/ 376395 h 3034624"/>
                <a:gd name="connsiteX191" fmla="*/ 782131 w 1901583"/>
                <a:gd name="connsiteY191" fmla="*/ 380253 h 3034624"/>
                <a:gd name="connsiteX192" fmla="*/ 783615 w 1901583"/>
                <a:gd name="connsiteY192" fmla="*/ 377434 h 3034624"/>
                <a:gd name="connsiteX193" fmla="*/ 776344 w 1901583"/>
                <a:gd name="connsiteY193" fmla="*/ 369569 h 3034624"/>
                <a:gd name="connsiteX194" fmla="*/ 629440 w 1901583"/>
                <a:gd name="connsiteY194" fmla="*/ 273414 h 3034624"/>
                <a:gd name="connsiteX195" fmla="*/ 525568 w 1901583"/>
                <a:gd name="connsiteY195" fmla="*/ 239878 h 3034624"/>
                <a:gd name="connsiteX196" fmla="*/ 370205 w 1901583"/>
                <a:gd name="connsiteY196" fmla="*/ 174142 h 3034624"/>
                <a:gd name="connsiteX197" fmla="*/ 362934 w 1901583"/>
                <a:gd name="connsiteY197" fmla="*/ 173993 h 3034624"/>
                <a:gd name="connsiteX198" fmla="*/ 269895 w 1901583"/>
                <a:gd name="connsiteY198" fmla="*/ 106477 h 3034624"/>
                <a:gd name="connsiteX199" fmla="*/ 262698 w 1901583"/>
                <a:gd name="connsiteY199" fmla="*/ 107273 h 3034624"/>
                <a:gd name="connsiteX200" fmla="*/ 274198 w 1901583"/>
                <a:gd name="connsiteY200" fmla="*/ 122058 h 3034624"/>
                <a:gd name="connsiteX201" fmla="*/ 343792 w 1901583"/>
                <a:gd name="connsiteY201" fmla="*/ 279943 h 3034624"/>
                <a:gd name="connsiteX202" fmla="*/ 343792 w 1901583"/>
                <a:gd name="connsiteY202" fmla="*/ 285879 h 3034624"/>
                <a:gd name="connsiteX203" fmla="*/ 260012 w 1901583"/>
                <a:gd name="connsiteY203" fmla="*/ 107570 h 3034624"/>
                <a:gd name="connsiteX204" fmla="*/ 227623 w 1901583"/>
                <a:gd name="connsiteY204" fmla="*/ 111151 h 3034624"/>
                <a:gd name="connsiteX205" fmla="*/ 206830 w 1901583"/>
                <a:gd name="connsiteY205" fmla="*/ 150103 h 3034624"/>
                <a:gd name="connsiteX206" fmla="*/ 210243 w 1901583"/>
                <a:gd name="connsiteY206" fmla="*/ 175329 h 3034624"/>
                <a:gd name="connsiteX207" fmla="*/ 241404 w 1901583"/>
                <a:gd name="connsiteY207" fmla="*/ 254865 h 3034624"/>
                <a:gd name="connsiteX208" fmla="*/ 335482 w 1901583"/>
                <a:gd name="connsiteY208" fmla="*/ 485906 h 3034624"/>
                <a:gd name="connsiteX209" fmla="*/ 381631 w 1901583"/>
                <a:gd name="connsiteY209" fmla="*/ 614410 h 3034624"/>
                <a:gd name="connsiteX210" fmla="*/ 481051 w 1901583"/>
                <a:gd name="connsiteY210" fmla="*/ 787876 h 3034624"/>
                <a:gd name="connsiteX211" fmla="*/ 642646 w 1901583"/>
                <a:gd name="connsiteY211" fmla="*/ 937748 h 3034624"/>
                <a:gd name="connsiteX212" fmla="*/ 596498 w 1901583"/>
                <a:gd name="connsiteY212" fmla="*/ 889374 h 3034624"/>
                <a:gd name="connsiteX213" fmla="*/ 457161 w 1901583"/>
                <a:gd name="connsiteY213" fmla="*/ 613817 h 3034624"/>
                <a:gd name="connsiteX214" fmla="*/ 457161 w 1901583"/>
                <a:gd name="connsiteY214" fmla="*/ 606249 h 3034624"/>
                <a:gd name="connsiteX215" fmla="*/ 492181 w 1901583"/>
                <a:gd name="connsiteY215" fmla="*/ 696914 h 3034624"/>
                <a:gd name="connsiteX216" fmla="*/ 654221 w 1901583"/>
                <a:gd name="connsiteY216" fmla="*/ 936561 h 3034624"/>
                <a:gd name="connsiteX217" fmla="*/ 681969 w 1901583"/>
                <a:gd name="connsiteY217" fmla="*/ 960007 h 3034624"/>
                <a:gd name="connsiteX218" fmla="*/ 714021 w 1901583"/>
                <a:gd name="connsiteY218" fmla="*/ 974845 h 3034624"/>
                <a:gd name="connsiteX219" fmla="*/ 651550 w 1901583"/>
                <a:gd name="connsiteY219" fmla="*/ 916677 h 3034624"/>
                <a:gd name="connsiteX220" fmla="*/ 576020 w 1901583"/>
                <a:gd name="connsiteY220" fmla="*/ 809986 h 3034624"/>
                <a:gd name="connsiteX221" fmla="*/ 570233 w 1901583"/>
                <a:gd name="connsiteY221" fmla="*/ 799599 h 3034624"/>
                <a:gd name="connsiteX222" fmla="*/ 738654 w 1901583"/>
                <a:gd name="connsiteY222" fmla="*/ 984639 h 3034624"/>
                <a:gd name="connsiteX223" fmla="*/ 779906 w 1901583"/>
                <a:gd name="connsiteY223" fmla="*/ 998439 h 3034624"/>
                <a:gd name="connsiteX224" fmla="*/ 816409 w 1901583"/>
                <a:gd name="connsiteY224" fmla="*/ 1008381 h 3034624"/>
                <a:gd name="connsiteX225" fmla="*/ 844009 w 1901583"/>
                <a:gd name="connsiteY225" fmla="*/ 972175 h 3034624"/>
                <a:gd name="connsiteX226" fmla="*/ 857661 w 1901583"/>
                <a:gd name="connsiteY226" fmla="*/ 906735 h 3034624"/>
                <a:gd name="connsiteX227" fmla="*/ 863893 w 1901583"/>
                <a:gd name="connsiteY227" fmla="*/ 748405 h 3034624"/>
                <a:gd name="connsiteX228" fmla="*/ 867751 w 1901583"/>
                <a:gd name="connsiteY228" fmla="*/ 889819 h 3034624"/>
                <a:gd name="connsiteX229" fmla="*/ 852913 w 1901583"/>
                <a:gd name="connsiteY229" fmla="*/ 975588 h 3034624"/>
                <a:gd name="connsiteX230" fmla="*/ 838074 w 1901583"/>
                <a:gd name="connsiteY230" fmla="*/ 1004226 h 3034624"/>
                <a:gd name="connsiteX231" fmla="*/ 829616 w 1901583"/>
                <a:gd name="connsiteY231" fmla="*/ 1011497 h 3034624"/>
                <a:gd name="connsiteX232" fmla="*/ 890158 w 1901583"/>
                <a:gd name="connsiteY232" fmla="*/ 1018917 h 3034624"/>
                <a:gd name="connsiteX233" fmla="*/ 893727 w 1901583"/>
                <a:gd name="connsiteY233" fmla="*/ 1019065 h 3034624"/>
                <a:gd name="connsiteX234" fmla="*/ 934675 w 1901583"/>
                <a:gd name="connsiteY234" fmla="*/ 978110 h 3034624"/>
                <a:gd name="connsiteX235" fmla="*/ 938978 w 1901583"/>
                <a:gd name="connsiteY235" fmla="*/ 913561 h 3034624"/>
                <a:gd name="connsiteX236" fmla="*/ 919391 w 1901583"/>
                <a:gd name="connsiteY236" fmla="*/ 686527 h 3034624"/>
                <a:gd name="connsiteX237" fmla="*/ 904552 w 1901583"/>
                <a:gd name="connsiteY237" fmla="*/ 620642 h 3034624"/>
                <a:gd name="connsiteX238" fmla="*/ 904552 w 1901583"/>
                <a:gd name="connsiteY238" fmla="*/ 617526 h 3034624"/>
                <a:gd name="connsiteX239" fmla="*/ 847867 w 1901583"/>
                <a:gd name="connsiteY239" fmla="*/ 463796 h 3034624"/>
                <a:gd name="connsiteX240" fmla="*/ 768628 w 1901583"/>
                <a:gd name="connsiteY240" fmla="*/ 381143 h 3034624"/>
                <a:gd name="connsiteX241" fmla="*/ 801422 w 1901583"/>
                <a:gd name="connsiteY241" fmla="*/ 555648 h 3034624"/>
                <a:gd name="connsiteX242" fmla="*/ 764918 w 1901583"/>
                <a:gd name="connsiteY242" fmla="*/ 379215 h 3034624"/>
                <a:gd name="connsiteX243" fmla="*/ 740583 w 1901583"/>
                <a:gd name="connsiteY243" fmla="*/ 368531 h 3034624"/>
                <a:gd name="connsiteX244" fmla="*/ 710905 w 1901583"/>
                <a:gd name="connsiteY244" fmla="*/ 359182 h 3034624"/>
                <a:gd name="connsiteX245" fmla="*/ 602581 w 1901583"/>
                <a:gd name="connsiteY245" fmla="*/ 344343 h 3034624"/>
                <a:gd name="connsiteX246" fmla="*/ 617420 w 1901583"/>
                <a:gd name="connsiteY246" fmla="*/ 401473 h 3034624"/>
                <a:gd name="connsiteX247" fmla="*/ 598130 w 1901583"/>
                <a:gd name="connsiteY247" fmla="*/ 344789 h 3034624"/>
                <a:gd name="connsiteX248" fmla="*/ 600207 w 1901583"/>
                <a:gd name="connsiteY248" fmla="*/ 344789 h 3034624"/>
                <a:gd name="connsiteX249" fmla="*/ 581065 w 1901583"/>
                <a:gd name="connsiteY249" fmla="*/ 342266 h 3034624"/>
                <a:gd name="connsiteX250" fmla="*/ 577504 w 1901583"/>
                <a:gd name="connsiteY250" fmla="*/ 342266 h 3034624"/>
                <a:gd name="connsiteX251" fmla="*/ 590265 w 1901583"/>
                <a:gd name="connsiteY251" fmla="*/ 373131 h 3034624"/>
                <a:gd name="connsiteX252" fmla="*/ 627214 w 1901583"/>
                <a:gd name="connsiteY252" fmla="*/ 515435 h 3034624"/>
                <a:gd name="connsiteX253" fmla="*/ 655556 w 1901583"/>
                <a:gd name="connsiteY253" fmla="*/ 646314 h 3034624"/>
                <a:gd name="connsiteX254" fmla="*/ 569936 w 1901583"/>
                <a:gd name="connsiteY254" fmla="*/ 341079 h 3034624"/>
                <a:gd name="connsiteX255" fmla="*/ 400328 w 1901583"/>
                <a:gd name="connsiteY255" fmla="*/ 242104 h 3034624"/>
                <a:gd name="connsiteX256" fmla="*/ 361302 w 1901583"/>
                <a:gd name="connsiteY256" fmla="*/ 187052 h 3034624"/>
                <a:gd name="connsiteX257" fmla="*/ 333405 w 1901583"/>
                <a:gd name="connsiteY257" fmla="*/ 150993 h 3034624"/>
                <a:gd name="connsiteX258" fmla="*/ 289927 w 1901583"/>
                <a:gd name="connsiteY258" fmla="*/ 116122 h 3034624"/>
                <a:gd name="connsiteX259" fmla="*/ 321534 w 1901583"/>
                <a:gd name="connsiteY259" fmla="*/ 183787 h 3034624"/>
                <a:gd name="connsiteX260" fmla="*/ 317527 w 1901583"/>
                <a:gd name="connsiteY260" fmla="*/ 185716 h 3034624"/>
                <a:gd name="connsiteX261" fmla="*/ 281469 w 1901583"/>
                <a:gd name="connsiteY261" fmla="*/ 111522 h 3034624"/>
                <a:gd name="connsiteX262" fmla="*/ 269895 w 1901583"/>
                <a:gd name="connsiteY262" fmla="*/ 106477 h 3034624"/>
                <a:gd name="connsiteX263" fmla="*/ 1413375 w 1901583"/>
                <a:gd name="connsiteY263" fmla="*/ 82735 h 3034624"/>
                <a:gd name="connsiteX264" fmla="*/ 1415304 w 1901583"/>
                <a:gd name="connsiteY264" fmla="*/ 82735 h 3034624"/>
                <a:gd name="connsiteX265" fmla="*/ 1415304 w 1901583"/>
                <a:gd name="connsiteY265" fmla="*/ 102470 h 3034624"/>
                <a:gd name="connsiteX266" fmla="*/ 1366484 w 1901583"/>
                <a:gd name="connsiteY266" fmla="*/ 300569 h 3034624"/>
                <a:gd name="connsiteX267" fmla="*/ 1364852 w 1901583"/>
                <a:gd name="connsiteY267" fmla="*/ 303092 h 3034624"/>
                <a:gd name="connsiteX268" fmla="*/ 1413375 w 1901583"/>
                <a:gd name="connsiteY268" fmla="*/ 82735 h 3034624"/>
                <a:gd name="connsiteX269" fmla="*/ 1512085 w 1901583"/>
                <a:gd name="connsiteY269" fmla="*/ 59494 h 3034624"/>
                <a:gd name="connsiteX270" fmla="*/ 1472434 w 1901583"/>
                <a:gd name="connsiteY270" fmla="*/ 64483 h 3034624"/>
                <a:gd name="connsiteX271" fmla="*/ 1390524 w 1901583"/>
                <a:gd name="connsiteY271" fmla="*/ 88225 h 3034624"/>
                <a:gd name="connsiteX272" fmla="*/ 1373756 w 1901583"/>
                <a:gd name="connsiteY272" fmla="*/ 175329 h 3034624"/>
                <a:gd name="connsiteX273" fmla="*/ 1389633 w 1901583"/>
                <a:gd name="connsiteY273" fmla="*/ 88373 h 3034624"/>
                <a:gd name="connsiteX274" fmla="*/ 1352833 w 1901583"/>
                <a:gd name="connsiteY274" fmla="*/ 94903 h 3034624"/>
                <a:gd name="connsiteX275" fmla="*/ 1270329 w 1901583"/>
                <a:gd name="connsiteY275" fmla="*/ 156038 h 3034624"/>
                <a:gd name="connsiteX276" fmla="*/ 1244510 w 1901583"/>
                <a:gd name="connsiteY276" fmla="*/ 212278 h 3034624"/>
                <a:gd name="connsiteX277" fmla="*/ 1223438 w 1901583"/>
                <a:gd name="connsiteY277" fmla="*/ 254717 h 3034624"/>
                <a:gd name="connsiteX278" fmla="*/ 1217800 w 1901583"/>
                <a:gd name="connsiteY278" fmla="*/ 263472 h 3034624"/>
                <a:gd name="connsiteX279" fmla="*/ 1209045 w 1901583"/>
                <a:gd name="connsiteY279" fmla="*/ 313033 h 3034624"/>
                <a:gd name="connsiteX280" fmla="*/ 1195690 w 1901583"/>
                <a:gd name="connsiteY280" fmla="*/ 372389 h 3034624"/>
                <a:gd name="connsiteX281" fmla="*/ 1179367 w 1901583"/>
                <a:gd name="connsiteY281" fmla="*/ 431744 h 3034624"/>
                <a:gd name="connsiteX282" fmla="*/ 1177290 w 1901583"/>
                <a:gd name="connsiteY282" fmla="*/ 429815 h 3034624"/>
                <a:gd name="connsiteX283" fmla="*/ 1208748 w 1901583"/>
                <a:gd name="connsiteY283" fmla="*/ 272226 h 3034624"/>
                <a:gd name="connsiteX284" fmla="*/ 1193909 w 1901583"/>
                <a:gd name="connsiteY284" fmla="*/ 281130 h 3034624"/>
                <a:gd name="connsiteX285" fmla="*/ 1170612 w 1901583"/>
                <a:gd name="connsiteY285" fmla="*/ 300421 h 3034624"/>
                <a:gd name="connsiteX286" fmla="*/ 1149689 w 1901583"/>
                <a:gd name="connsiteY286" fmla="*/ 342414 h 3034624"/>
                <a:gd name="connsiteX287" fmla="*/ 1131289 w 1901583"/>
                <a:gd name="connsiteY287" fmla="*/ 461125 h 3034624"/>
                <a:gd name="connsiteX288" fmla="*/ 1131289 w 1901583"/>
                <a:gd name="connsiteY288" fmla="*/ 581468 h 3034624"/>
                <a:gd name="connsiteX289" fmla="*/ 1123573 w 1901583"/>
                <a:gd name="connsiteY289" fmla="*/ 683114 h 3034624"/>
                <a:gd name="connsiteX290" fmla="*/ 1034837 w 1901583"/>
                <a:gd name="connsiteY290" fmla="*/ 848419 h 3034624"/>
                <a:gd name="connsiteX291" fmla="*/ 973256 w 1901583"/>
                <a:gd name="connsiteY291" fmla="*/ 896793 h 3034624"/>
                <a:gd name="connsiteX292" fmla="*/ 950107 w 1901583"/>
                <a:gd name="connsiteY292" fmla="*/ 923503 h 3034624"/>
                <a:gd name="connsiteX293" fmla="*/ 950107 w 1901583"/>
                <a:gd name="connsiteY293" fmla="*/ 988794 h 3034624"/>
                <a:gd name="connsiteX294" fmla="*/ 975185 w 1901583"/>
                <a:gd name="connsiteY294" fmla="*/ 1007194 h 3034624"/>
                <a:gd name="connsiteX295" fmla="*/ 990023 w 1901583"/>
                <a:gd name="connsiteY295" fmla="*/ 1004672 h 3034624"/>
                <a:gd name="connsiteX296" fmla="*/ 1025897 w 1901583"/>
                <a:gd name="connsiteY296" fmla="*/ 990517 h 3034624"/>
                <a:gd name="connsiteX297" fmla="*/ 1071329 w 1901583"/>
                <a:gd name="connsiteY297" fmla="*/ 954920 h 3034624"/>
                <a:gd name="connsiteX298" fmla="*/ 1178774 w 1901583"/>
                <a:gd name="connsiteY298" fmla="*/ 806722 h 3034624"/>
                <a:gd name="connsiteX299" fmla="*/ 1260239 w 1901583"/>
                <a:gd name="connsiteY299" fmla="*/ 610849 h 3034624"/>
                <a:gd name="connsiteX300" fmla="*/ 1263949 w 1901583"/>
                <a:gd name="connsiteY300" fmla="*/ 604914 h 3034624"/>
                <a:gd name="connsiteX301" fmla="*/ 1226406 w 1901583"/>
                <a:gd name="connsiteY301" fmla="*/ 724515 h 3034624"/>
                <a:gd name="connsiteX302" fmla="*/ 1098495 w 1901583"/>
                <a:gd name="connsiteY302" fmla="*/ 937155 h 3034624"/>
                <a:gd name="connsiteX303" fmla="*/ 1064170 w 1901583"/>
                <a:gd name="connsiteY303" fmla="*/ 970439 h 3034624"/>
                <a:gd name="connsiteX304" fmla="*/ 1031580 w 1901583"/>
                <a:gd name="connsiteY304" fmla="*/ 988274 h 3034624"/>
                <a:gd name="connsiteX305" fmla="*/ 1083929 w 1901583"/>
                <a:gd name="connsiteY305" fmla="*/ 967617 h 3034624"/>
                <a:gd name="connsiteX306" fmla="*/ 1165122 w 1901583"/>
                <a:gd name="connsiteY306" fmla="*/ 907625 h 3034624"/>
                <a:gd name="connsiteX307" fmla="*/ 1241690 w 1901583"/>
                <a:gd name="connsiteY307" fmla="*/ 801528 h 3034624"/>
                <a:gd name="connsiteX308" fmla="*/ 1336214 w 1901583"/>
                <a:gd name="connsiteY308" fmla="*/ 592597 h 3034624"/>
                <a:gd name="connsiteX309" fmla="*/ 1429105 w 1901583"/>
                <a:gd name="connsiteY309" fmla="*/ 322085 h 3034624"/>
                <a:gd name="connsiteX310" fmla="*/ 1520215 w 1901583"/>
                <a:gd name="connsiteY310" fmla="*/ 142832 h 3034624"/>
                <a:gd name="connsiteX311" fmla="*/ 1539951 w 1901583"/>
                <a:gd name="connsiteY311" fmla="*/ 114490 h 3034624"/>
                <a:gd name="connsiteX312" fmla="*/ 1547964 w 1901583"/>
                <a:gd name="connsiteY312" fmla="*/ 77096 h 3034624"/>
                <a:gd name="connsiteX313" fmla="*/ 1512085 w 1901583"/>
                <a:gd name="connsiteY313" fmla="*/ 59494 h 3034624"/>
                <a:gd name="connsiteX314" fmla="*/ 882293 w 1901583"/>
                <a:gd name="connsiteY314" fmla="*/ 10321 h 3034624"/>
                <a:gd name="connsiteX315" fmla="*/ 784209 w 1901583"/>
                <a:gd name="connsiteY315" fmla="*/ 18334 h 3034624"/>
                <a:gd name="connsiteX316" fmla="*/ 710015 w 1901583"/>
                <a:gd name="connsiteY316" fmla="*/ 73089 h 3034624"/>
                <a:gd name="connsiteX317" fmla="*/ 713131 w 1901583"/>
                <a:gd name="connsiteY317" fmla="*/ 185420 h 3034624"/>
                <a:gd name="connsiteX318" fmla="*/ 702150 w 1901583"/>
                <a:gd name="connsiteY318" fmla="*/ 105883 h 3034624"/>
                <a:gd name="connsiteX319" fmla="*/ 696808 w 1901583"/>
                <a:gd name="connsiteY319" fmla="*/ 148174 h 3034624"/>
                <a:gd name="connsiteX320" fmla="*/ 690279 w 1901583"/>
                <a:gd name="connsiteY320" fmla="*/ 168058 h 3034624"/>
                <a:gd name="connsiteX321" fmla="*/ 696956 w 1901583"/>
                <a:gd name="connsiteY321" fmla="*/ 205006 h 3034624"/>
                <a:gd name="connsiteX322" fmla="*/ 706602 w 1901583"/>
                <a:gd name="connsiteY322" fmla="*/ 260059 h 3034624"/>
                <a:gd name="connsiteX323" fmla="*/ 683305 w 1901583"/>
                <a:gd name="connsiteY323" fmla="*/ 166722 h 3034624"/>
                <a:gd name="connsiteX324" fmla="*/ 671434 w 1901583"/>
                <a:gd name="connsiteY324" fmla="*/ 159006 h 3034624"/>
                <a:gd name="connsiteX325" fmla="*/ 621278 w 1901583"/>
                <a:gd name="connsiteY325" fmla="*/ 173845 h 3034624"/>
                <a:gd name="connsiteX326" fmla="*/ 604214 w 1901583"/>
                <a:gd name="connsiteY326" fmla="*/ 186606 h 3034624"/>
                <a:gd name="connsiteX327" fmla="*/ 584478 w 1901583"/>
                <a:gd name="connsiteY327" fmla="*/ 245220 h 3034624"/>
                <a:gd name="connsiteX328" fmla="*/ 614156 w 1901583"/>
                <a:gd name="connsiteY328" fmla="*/ 255904 h 3034624"/>
                <a:gd name="connsiteX329" fmla="*/ 866416 w 1901583"/>
                <a:gd name="connsiteY329" fmla="*/ 479822 h 3034624"/>
                <a:gd name="connsiteX330" fmla="*/ 901139 w 1901583"/>
                <a:gd name="connsiteY330" fmla="*/ 567371 h 3034624"/>
                <a:gd name="connsiteX331" fmla="*/ 894461 w 1901583"/>
                <a:gd name="connsiteY331" fmla="*/ 458899 h 3034624"/>
                <a:gd name="connsiteX332" fmla="*/ 897577 w 1901583"/>
                <a:gd name="connsiteY332" fmla="*/ 458899 h 3034624"/>
                <a:gd name="connsiteX333" fmla="*/ 907816 w 1901583"/>
                <a:gd name="connsiteY333" fmla="*/ 567371 h 3034624"/>
                <a:gd name="connsiteX334" fmla="*/ 907816 w 1901583"/>
                <a:gd name="connsiteY334" fmla="*/ 592449 h 3034624"/>
                <a:gd name="connsiteX335" fmla="*/ 922655 w 1901583"/>
                <a:gd name="connsiteY335" fmla="*/ 649133 h 3034624"/>
                <a:gd name="connsiteX336" fmla="*/ 927404 w 1901583"/>
                <a:gd name="connsiteY336" fmla="*/ 673617 h 3034624"/>
                <a:gd name="connsiteX337" fmla="*/ 927404 w 1901583"/>
                <a:gd name="connsiteY337" fmla="*/ 648391 h 3034624"/>
                <a:gd name="connsiteX338" fmla="*/ 922062 w 1901583"/>
                <a:gd name="connsiteY338" fmla="*/ 600016 h 3034624"/>
                <a:gd name="connsiteX339" fmla="*/ 920429 w 1901583"/>
                <a:gd name="connsiteY339" fmla="*/ 563810 h 3034624"/>
                <a:gd name="connsiteX340" fmla="*/ 906481 w 1901583"/>
                <a:gd name="connsiteY340" fmla="*/ 389899 h 3034624"/>
                <a:gd name="connsiteX341" fmla="*/ 888526 w 1901583"/>
                <a:gd name="connsiteY341" fmla="*/ 255162 h 3034624"/>
                <a:gd name="connsiteX342" fmla="*/ 890900 w 1901583"/>
                <a:gd name="connsiteY342" fmla="*/ 254420 h 3034624"/>
                <a:gd name="connsiteX343" fmla="*/ 908113 w 1901583"/>
                <a:gd name="connsiteY343" fmla="*/ 354434 h 3034624"/>
                <a:gd name="connsiteX344" fmla="*/ 920281 w 1901583"/>
                <a:gd name="connsiteY344" fmla="*/ 444357 h 3034624"/>
                <a:gd name="connsiteX345" fmla="*/ 934229 w 1901583"/>
                <a:gd name="connsiteY345" fmla="*/ 607584 h 3034624"/>
                <a:gd name="connsiteX346" fmla="*/ 937346 w 1901583"/>
                <a:gd name="connsiteY346" fmla="*/ 698546 h 3034624"/>
                <a:gd name="connsiteX347" fmla="*/ 934675 w 1901583"/>
                <a:gd name="connsiteY347" fmla="*/ 715759 h 3034624"/>
                <a:gd name="connsiteX348" fmla="*/ 934378 w 1901583"/>
                <a:gd name="connsiteY348" fmla="*/ 715759 h 3034624"/>
                <a:gd name="connsiteX349" fmla="*/ 948623 w 1901583"/>
                <a:gd name="connsiteY349" fmla="*/ 886109 h 3034624"/>
                <a:gd name="connsiteX350" fmla="*/ 949662 w 1901583"/>
                <a:gd name="connsiteY350" fmla="*/ 900948 h 3034624"/>
                <a:gd name="connsiteX351" fmla="*/ 952630 w 1901583"/>
                <a:gd name="connsiteY351" fmla="*/ 901987 h 3034624"/>
                <a:gd name="connsiteX352" fmla="*/ 967468 w 1901583"/>
                <a:gd name="connsiteY352" fmla="*/ 880025 h 3034624"/>
                <a:gd name="connsiteX353" fmla="*/ 1033205 w 1901583"/>
                <a:gd name="connsiteY353" fmla="*/ 735792 h 3034624"/>
                <a:gd name="connsiteX354" fmla="*/ 1078760 w 1901583"/>
                <a:gd name="connsiteY354" fmla="*/ 562029 h 3034624"/>
                <a:gd name="connsiteX355" fmla="*/ 1092263 w 1901583"/>
                <a:gd name="connsiteY355" fmla="*/ 457267 h 3034624"/>
                <a:gd name="connsiteX356" fmla="*/ 1102650 w 1901583"/>
                <a:gd name="connsiteY356" fmla="*/ 405628 h 3034624"/>
                <a:gd name="connsiteX357" fmla="*/ 1084695 w 1901583"/>
                <a:gd name="connsiteY357" fmla="*/ 192245 h 3034624"/>
                <a:gd name="connsiteX358" fmla="*/ 1019850 w 1901583"/>
                <a:gd name="connsiteY358" fmla="*/ 60773 h 3034624"/>
                <a:gd name="connsiteX359" fmla="*/ 951591 w 1901583"/>
                <a:gd name="connsiteY359" fmla="*/ 16256 h 3034624"/>
                <a:gd name="connsiteX360" fmla="*/ 1013914 w 1901583"/>
                <a:gd name="connsiteY360" fmla="*/ 369718 h 3034624"/>
                <a:gd name="connsiteX361" fmla="*/ 992694 w 1901583"/>
                <a:gd name="connsiteY361" fmla="*/ 193877 h 3034624"/>
                <a:gd name="connsiteX362" fmla="*/ 950107 w 1901583"/>
                <a:gd name="connsiteY362" fmla="*/ 15811 h 3034624"/>
                <a:gd name="connsiteX363" fmla="*/ 940313 w 1901583"/>
                <a:gd name="connsiteY363" fmla="*/ 14179 h 3034624"/>
                <a:gd name="connsiteX364" fmla="*/ 882293 w 1901583"/>
                <a:gd name="connsiteY364" fmla="*/ 10321 h 3034624"/>
                <a:gd name="connsiteX365" fmla="*/ 833242 w 1901583"/>
                <a:gd name="connsiteY365" fmla="*/ 1498 h 3034624"/>
                <a:gd name="connsiteX366" fmla="*/ 913307 w 1901583"/>
                <a:gd name="connsiteY366" fmla="*/ 1863 h 3034624"/>
                <a:gd name="connsiteX367" fmla="*/ 949662 w 1901583"/>
                <a:gd name="connsiteY367" fmla="*/ 5424 h 3034624"/>
                <a:gd name="connsiteX368" fmla="*/ 1026675 w 1901583"/>
                <a:gd name="connsiteY368" fmla="*/ 53354 h 3034624"/>
                <a:gd name="connsiteX369" fmla="*/ 1100870 w 1901583"/>
                <a:gd name="connsiteY369" fmla="*/ 218213 h 3034624"/>
                <a:gd name="connsiteX370" fmla="*/ 1112295 w 1901583"/>
                <a:gd name="connsiteY370" fmla="*/ 357698 h 3034624"/>
                <a:gd name="connsiteX371" fmla="*/ 1114818 w 1901583"/>
                <a:gd name="connsiteY371" fmla="*/ 367640 h 3034624"/>
                <a:gd name="connsiteX372" fmla="*/ 1121199 w 1901583"/>
                <a:gd name="connsiteY372" fmla="*/ 356659 h 3034624"/>
                <a:gd name="connsiteX373" fmla="*/ 1153993 w 1901583"/>
                <a:gd name="connsiteY373" fmla="*/ 302053 h 3034624"/>
                <a:gd name="connsiteX374" fmla="*/ 1192425 w 1901583"/>
                <a:gd name="connsiteY374" fmla="*/ 269704 h 3034624"/>
                <a:gd name="connsiteX375" fmla="*/ 1212606 w 1901583"/>
                <a:gd name="connsiteY375" fmla="*/ 249672 h 3034624"/>
                <a:gd name="connsiteX376" fmla="*/ 1237387 w 1901583"/>
                <a:gd name="connsiteY376" fmla="*/ 202632 h 3034624"/>
                <a:gd name="connsiteX377" fmla="*/ 1261723 w 1901583"/>
                <a:gd name="connsiteY377" fmla="*/ 149658 h 3034624"/>
                <a:gd name="connsiteX378" fmla="*/ 1352981 w 1901583"/>
                <a:gd name="connsiteY378" fmla="*/ 84960 h 3034624"/>
                <a:gd name="connsiteX379" fmla="*/ 1461899 w 1901583"/>
                <a:gd name="connsiteY379" fmla="*/ 57212 h 3034624"/>
                <a:gd name="connsiteX380" fmla="*/ 1534609 w 1901583"/>
                <a:gd name="connsiteY380" fmla="*/ 55728 h 3034624"/>
                <a:gd name="connsiteX381" fmla="*/ 1556719 w 1901583"/>
                <a:gd name="connsiteY381" fmla="*/ 106180 h 3034624"/>
                <a:gd name="connsiteX382" fmla="*/ 1547815 w 1901583"/>
                <a:gd name="connsiteY382" fmla="*/ 122057 h 3034624"/>
                <a:gd name="connsiteX383" fmla="*/ 1527931 w 1901583"/>
                <a:gd name="connsiteY383" fmla="*/ 151735 h 3034624"/>
                <a:gd name="connsiteX384" fmla="*/ 1441421 w 1901583"/>
                <a:gd name="connsiteY384" fmla="*/ 321195 h 3034624"/>
                <a:gd name="connsiteX385" fmla="*/ 1347343 w 1901583"/>
                <a:gd name="connsiteY385" fmla="*/ 593339 h 3034624"/>
                <a:gd name="connsiteX386" fmla="*/ 1268103 w 1901583"/>
                <a:gd name="connsiteY386" fmla="*/ 775411 h 3034624"/>
                <a:gd name="connsiteX387" fmla="*/ 1259200 w 1901583"/>
                <a:gd name="connsiteY387" fmla="*/ 798412 h 3034624"/>
                <a:gd name="connsiteX388" fmla="*/ 1270032 w 1901583"/>
                <a:gd name="connsiteY388" fmla="*/ 788618 h 3034624"/>
                <a:gd name="connsiteX389" fmla="*/ 1449285 w 1901583"/>
                <a:gd name="connsiteY389" fmla="*/ 680888 h 3034624"/>
                <a:gd name="connsiteX390" fmla="*/ 1637887 w 1901583"/>
                <a:gd name="connsiteY390" fmla="*/ 688604 h 3034624"/>
                <a:gd name="connsiteX391" fmla="*/ 1726920 w 1901583"/>
                <a:gd name="connsiteY391" fmla="*/ 742914 h 3034624"/>
                <a:gd name="connsiteX392" fmla="*/ 1807495 w 1901583"/>
                <a:gd name="connsiteY392" fmla="*/ 805238 h 3034624"/>
                <a:gd name="connsiteX393" fmla="*/ 1872192 w 1901583"/>
                <a:gd name="connsiteY393" fmla="*/ 855244 h 3034624"/>
                <a:gd name="connsiteX394" fmla="*/ 1898902 w 1901583"/>
                <a:gd name="connsiteY394" fmla="*/ 895755 h 3034624"/>
                <a:gd name="connsiteX395" fmla="*/ 1881986 w 1901583"/>
                <a:gd name="connsiteY395" fmla="*/ 924690 h 3034624"/>
                <a:gd name="connsiteX396" fmla="*/ 1841179 w 1901583"/>
                <a:gd name="connsiteY396" fmla="*/ 917864 h 3034624"/>
                <a:gd name="connsiteX397" fmla="*/ 1704662 w 1901583"/>
                <a:gd name="connsiteY397" fmla="*/ 879283 h 3034624"/>
                <a:gd name="connsiteX398" fmla="*/ 1458189 w 1901583"/>
                <a:gd name="connsiteY398" fmla="*/ 864444 h 3034624"/>
                <a:gd name="connsiteX399" fmla="*/ 1104431 w 1901583"/>
                <a:gd name="connsiteY399" fmla="*/ 971136 h 3034624"/>
                <a:gd name="connsiteX400" fmla="*/ 1033501 w 1901583"/>
                <a:gd name="connsiteY400" fmla="*/ 1003781 h 3034624"/>
                <a:gd name="connsiteX401" fmla="*/ 997888 w 1901583"/>
                <a:gd name="connsiteY401" fmla="*/ 1022181 h 3034624"/>
                <a:gd name="connsiteX402" fmla="*/ 940017 w 1901583"/>
                <a:gd name="connsiteY402" fmla="*/ 1102460 h 3034624"/>
                <a:gd name="connsiteX403" fmla="*/ 938088 w 1901583"/>
                <a:gd name="connsiteY403" fmla="*/ 1114034 h 3034624"/>
                <a:gd name="connsiteX404" fmla="*/ 944913 w 1901583"/>
                <a:gd name="connsiteY404" fmla="*/ 1363623 h 3034624"/>
                <a:gd name="connsiteX405" fmla="*/ 935268 w 1901583"/>
                <a:gd name="connsiteY405" fmla="*/ 1498211 h 3034624"/>
                <a:gd name="connsiteX406" fmla="*/ 923249 w 1901583"/>
                <a:gd name="connsiteY406" fmla="*/ 1630574 h 3034624"/>
                <a:gd name="connsiteX407" fmla="*/ 910339 w 1901583"/>
                <a:gd name="connsiteY407" fmla="*/ 1764123 h 3034624"/>
                <a:gd name="connsiteX408" fmla="*/ 905739 w 1901583"/>
                <a:gd name="connsiteY408" fmla="*/ 1838317 h 3034624"/>
                <a:gd name="connsiteX409" fmla="*/ 905739 w 1901583"/>
                <a:gd name="connsiteY409" fmla="*/ 1989674 h 3034624"/>
                <a:gd name="connsiteX410" fmla="*/ 915087 w 1901583"/>
                <a:gd name="connsiteY410" fmla="*/ 2162695 h 3034624"/>
                <a:gd name="connsiteX411" fmla="*/ 919836 w 1901583"/>
                <a:gd name="connsiteY411" fmla="*/ 2239115 h 3034624"/>
                <a:gd name="connsiteX412" fmla="*/ 924584 w 1901583"/>
                <a:gd name="connsiteY412" fmla="*/ 2252766 h 3034624"/>
                <a:gd name="connsiteX413" fmla="*/ 930668 w 1901583"/>
                <a:gd name="connsiteY413" fmla="*/ 2212256 h 3034624"/>
                <a:gd name="connsiteX414" fmla="*/ 1005901 w 1901583"/>
                <a:gd name="connsiteY414" fmla="*/ 2021132 h 3034624"/>
                <a:gd name="connsiteX415" fmla="*/ 1032314 w 1901583"/>
                <a:gd name="connsiteY415" fmla="*/ 1981809 h 3034624"/>
                <a:gd name="connsiteX416" fmla="*/ 1095528 w 1901583"/>
                <a:gd name="connsiteY416" fmla="*/ 1881944 h 3034624"/>
                <a:gd name="connsiteX417" fmla="*/ 1148502 w 1901583"/>
                <a:gd name="connsiteY417" fmla="*/ 1746168 h 3034624"/>
                <a:gd name="connsiteX418" fmla="*/ 1179664 w 1901583"/>
                <a:gd name="connsiteY418" fmla="*/ 1649122 h 3034624"/>
                <a:gd name="connsiteX419" fmla="*/ 1311878 w 1901583"/>
                <a:gd name="connsiteY419" fmla="*/ 1449985 h 3034624"/>
                <a:gd name="connsiteX420" fmla="*/ 1393343 w 1901583"/>
                <a:gd name="connsiteY420" fmla="*/ 1368965 h 3034624"/>
                <a:gd name="connsiteX421" fmla="*/ 1529860 w 1901583"/>
                <a:gd name="connsiteY421" fmla="*/ 1234525 h 3034624"/>
                <a:gd name="connsiteX422" fmla="*/ 1563099 w 1901583"/>
                <a:gd name="connsiteY422" fmla="*/ 1206035 h 3034624"/>
                <a:gd name="connsiteX423" fmla="*/ 1580016 w 1901583"/>
                <a:gd name="connsiteY423" fmla="*/ 1198318 h 3034624"/>
                <a:gd name="connsiteX424" fmla="*/ 1577345 w 1901583"/>
                <a:gd name="connsiteY424" fmla="*/ 1224138 h 3034624"/>
                <a:gd name="connsiteX425" fmla="*/ 1520809 w 1901583"/>
                <a:gd name="connsiteY425" fmla="*/ 1352642 h 3034624"/>
                <a:gd name="connsiteX426" fmla="*/ 1461453 w 1901583"/>
                <a:gd name="connsiteY426" fmla="*/ 1549554 h 3034624"/>
                <a:gd name="connsiteX427" fmla="*/ 1424801 w 1901583"/>
                <a:gd name="connsiteY427" fmla="*/ 1677316 h 3034624"/>
                <a:gd name="connsiteX428" fmla="*/ 1294813 w 1901583"/>
                <a:gd name="connsiteY428" fmla="*/ 1889808 h 3034624"/>
                <a:gd name="connsiteX429" fmla="*/ 1174025 w 1901583"/>
                <a:gd name="connsiteY429" fmla="*/ 1994719 h 3034624"/>
                <a:gd name="connsiteX430" fmla="*/ 1072231 w 1901583"/>
                <a:gd name="connsiteY430" fmla="*/ 2080487 h 3034624"/>
                <a:gd name="connsiteX431" fmla="*/ 938681 w 1901583"/>
                <a:gd name="connsiteY431" fmla="*/ 2303070 h 3034624"/>
                <a:gd name="connsiteX432" fmla="*/ 931410 w 1901583"/>
                <a:gd name="connsiteY432" fmla="*/ 2403974 h 3034624"/>
                <a:gd name="connsiteX433" fmla="*/ 935565 w 1901583"/>
                <a:gd name="connsiteY433" fmla="*/ 2462142 h 3034624"/>
                <a:gd name="connsiteX434" fmla="*/ 940017 w 1901583"/>
                <a:gd name="connsiteY434" fmla="*/ 2609788 h 3034624"/>
                <a:gd name="connsiteX435" fmla="*/ 943133 w 1901583"/>
                <a:gd name="connsiteY435" fmla="*/ 2839642 h 3034624"/>
                <a:gd name="connsiteX436" fmla="*/ 936752 w 1901583"/>
                <a:gd name="connsiteY436" fmla="*/ 3001831 h 3034624"/>
                <a:gd name="connsiteX437" fmla="*/ 936752 w 1901583"/>
                <a:gd name="connsiteY437" fmla="*/ 3034624 h 3034624"/>
                <a:gd name="connsiteX438" fmla="*/ 921913 w 1901583"/>
                <a:gd name="connsiteY438" fmla="*/ 3034624 h 3034624"/>
                <a:gd name="connsiteX439" fmla="*/ 930075 w 1901583"/>
                <a:gd name="connsiteY439" fmla="*/ 2859823 h 3034624"/>
                <a:gd name="connsiteX440" fmla="*/ 909449 w 1901583"/>
                <a:gd name="connsiteY440" fmla="*/ 2760551 h 3034624"/>
                <a:gd name="connsiteX441" fmla="*/ 850093 w 1901583"/>
                <a:gd name="connsiteY441" fmla="*/ 2644363 h 3034624"/>
                <a:gd name="connsiteX442" fmla="*/ 642350 w 1901583"/>
                <a:gd name="connsiteY442" fmla="*/ 2452497 h 3034624"/>
                <a:gd name="connsiteX443" fmla="*/ 482090 w 1901583"/>
                <a:gd name="connsiteY443" fmla="*/ 2399077 h 3034624"/>
                <a:gd name="connsiteX444" fmla="*/ 280430 w 1901583"/>
                <a:gd name="connsiteY444" fmla="*/ 2331412 h 3034624"/>
                <a:gd name="connsiteX445" fmla="*/ 91235 w 1901583"/>
                <a:gd name="connsiteY445" fmla="*/ 2229024 h 3034624"/>
                <a:gd name="connsiteX446" fmla="*/ 82629 w 1901583"/>
                <a:gd name="connsiteY446" fmla="*/ 2222050 h 3034624"/>
                <a:gd name="connsiteX447" fmla="*/ 93313 w 1901583"/>
                <a:gd name="connsiteY447" fmla="*/ 2217895 h 3034624"/>
                <a:gd name="connsiteX448" fmla="*/ 100138 w 1901583"/>
                <a:gd name="connsiteY448" fmla="*/ 2219972 h 3034624"/>
                <a:gd name="connsiteX449" fmla="*/ 229385 w 1901583"/>
                <a:gd name="connsiteY449" fmla="*/ 2236295 h 3034624"/>
                <a:gd name="connsiteX450" fmla="*/ 340528 w 1901583"/>
                <a:gd name="connsiteY450" fmla="*/ 2235108 h 3034624"/>
                <a:gd name="connsiteX451" fmla="*/ 531949 w 1901583"/>
                <a:gd name="connsiteY451" fmla="*/ 2276657 h 3034624"/>
                <a:gd name="connsiteX452" fmla="*/ 828725 w 1901583"/>
                <a:gd name="connsiteY452" fmla="*/ 2549395 h 3034624"/>
                <a:gd name="connsiteX453" fmla="*/ 923397 w 1901583"/>
                <a:gd name="connsiteY453" fmla="*/ 2767525 h 3034624"/>
                <a:gd name="connsiteX454" fmla="*/ 929184 w 1901583"/>
                <a:gd name="connsiteY454" fmla="*/ 2781029 h 3034624"/>
                <a:gd name="connsiteX455" fmla="*/ 931262 w 1901583"/>
                <a:gd name="connsiteY455" fmla="*/ 2766190 h 3034624"/>
                <a:gd name="connsiteX456" fmla="*/ 926216 w 1901583"/>
                <a:gd name="connsiteY456" fmla="*/ 2513930 h 3034624"/>
                <a:gd name="connsiteX457" fmla="*/ 912268 w 1901583"/>
                <a:gd name="connsiteY457" fmla="*/ 2299360 h 3034624"/>
                <a:gd name="connsiteX458" fmla="*/ 897429 w 1901583"/>
                <a:gd name="connsiteY458" fmla="*/ 2072029 h 3034624"/>
                <a:gd name="connsiteX459" fmla="*/ 891197 w 1901583"/>
                <a:gd name="connsiteY459" fmla="*/ 1897079 h 3034624"/>
                <a:gd name="connsiteX460" fmla="*/ 900990 w 1901583"/>
                <a:gd name="connsiteY460" fmla="*/ 1724355 h 3034624"/>
                <a:gd name="connsiteX461" fmla="*/ 915829 w 1901583"/>
                <a:gd name="connsiteY461" fmla="*/ 1553857 h 3034624"/>
                <a:gd name="connsiteX462" fmla="*/ 929036 w 1901583"/>
                <a:gd name="connsiteY462" fmla="*/ 1406804 h 3034624"/>
                <a:gd name="connsiteX463" fmla="*/ 930817 w 1901583"/>
                <a:gd name="connsiteY463" fmla="*/ 1319255 h 3034624"/>
                <a:gd name="connsiteX464" fmla="*/ 929629 w 1901583"/>
                <a:gd name="connsiteY464" fmla="*/ 1195202 h 3034624"/>
                <a:gd name="connsiteX465" fmla="*/ 924881 w 1901583"/>
                <a:gd name="connsiteY465" fmla="*/ 1120266 h 3034624"/>
                <a:gd name="connsiteX466" fmla="*/ 916423 w 1901583"/>
                <a:gd name="connsiteY466" fmla="*/ 1105427 h 3034624"/>
                <a:gd name="connsiteX467" fmla="*/ 789254 w 1901583"/>
                <a:gd name="connsiteY467" fmla="*/ 1017878 h 3034624"/>
                <a:gd name="connsiteX468" fmla="*/ 584478 w 1901583"/>
                <a:gd name="connsiteY468" fmla="*/ 984342 h 3034624"/>
                <a:gd name="connsiteX469" fmla="*/ 497226 w 1901583"/>
                <a:gd name="connsiteY469" fmla="*/ 965349 h 3034624"/>
                <a:gd name="connsiteX470" fmla="*/ 487432 w 1901583"/>
                <a:gd name="connsiteY470" fmla="*/ 962975 h 3034624"/>
                <a:gd name="connsiteX471" fmla="*/ 347650 w 1901583"/>
                <a:gd name="connsiteY471" fmla="*/ 919497 h 3034624"/>
                <a:gd name="connsiteX472" fmla="*/ 136642 w 1901583"/>
                <a:gd name="connsiteY472" fmla="*/ 771108 h 3034624"/>
                <a:gd name="connsiteX473" fmla="*/ 35886 w 1901583"/>
                <a:gd name="connsiteY473" fmla="*/ 619604 h 3034624"/>
                <a:gd name="connsiteX474" fmla="*/ 1757 w 1901583"/>
                <a:gd name="connsiteY474" fmla="*/ 517957 h 3034624"/>
                <a:gd name="connsiteX475" fmla="*/ 7841 w 1901583"/>
                <a:gd name="connsiteY475" fmla="*/ 455189 h 3034624"/>
                <a:gd name="connsiteX476" fmla="*/ 8819 w 1901583"/>
                <a:gd name="connsiteY476" fmla="*/ 452177 h 3034624"/>
                <a:gd name="connsiteX477" fmla="*/ 57106 w 1901583"/>
                <a:gd name="connsiteY477" fmla="*/ 430112 h 3034624"/>
                <a:gd name="connsiteX478" fmla="*/ 108300 w 1901583"/>
                <a:gd name="connsiteY478" fmla="*/ 456822 h 3034624"/>
                <a:gd name="connsiteX479" fmla="*/ 140500 w 1901583"/>
                <a:gd name="connsiteY479" fmla="*/ 486499 h 3034624"/>
                <a:gd name="connsiteX480" fmla="*/ 212914 w 1901583"/>
                <a:gd name="connsiteY480" fmla="*/ 534429 h 3034624"/>
                <a:gd name="connsiteX481" fmla="*/ 312482 w 1901583"/>
                <a:gd name="connsiteY481" fmla="*/ 590965 h 3034624"/>
                <a:gd name="connsiteX482" fmla="*/ 375696 w 1901583"/>
                <a:gd name="connsiteY482" fmla="*/ 650320 h 3034624"/>
                <a:gd name="connsiteX483" fmla="*/ 387122 w 1901583"/>
                <a:gd name="connsiteY483" fmla="*/ 662488 h 3034624"/>
                <a:gd name="connsiteX484" fmla="*/ 387122 w 1901583"/>
                <a:gd name="connsiteY484" fmla="*/ 657146 h 3034624"/>
                <a:gd name="connsiteX485" fmla="*/ 307437 w 1901583"/>
                <a:gd name="connsiteY485" fmla="*/ 441983 h 3034624"/>
                <a:gd name="connsiteX486" fmla="*/ 226862 w 1901583"/>
                <a:gd name="connsiteY486" fmla="*/ 252491 h 3034624"/>
                <a:gd name="connsiteX487" fmla="*/ 195552 w 1901583"/>
                <a:gd name="connsiteY487" fmla="*/ 161677 h 3034624"/>
                <a:gd name="connsiteX488" fmla="*/ 197173 w 1901583"/>
                <a:gd name="connsiteY488" fmla="*/ 132726 h 3034624"/>
                <a:gd name="connsiteX489" fmla="*/ 269746 w 1901583"/>
                <a:gd name="connsiteY489" fmla="*/ 95348 h 3034624"/>
                <a:gd name="connsiteX490" fmla="*/ 327618 w 1901583"/>
                <a:gd name="connsiteY490" fmla="*/ 125025 h 3034624"/>
                <a:gd name="connsiteX491" fmla="*/ 331773 w 1901583"/>
                <a:gd name="connsiteY491" fmla="*/ 128438 h 3034624"/>
                <a:gd name="connsiteX492" fmla="*/ 530465 w 1901583"/>
                <a:gd name="connsiteY492" fmla="*/ 230529 h 3034624"/>
                <a:gd name="connsiteX493" fmla="*/ 572904 w 1901583"/>
                <a:gd name="connsiteY493" fmla="*/ 241658 h 3034624"/>
                <a:gd name="connsiteX494" fmla="*/ 580472 w 1901583"/>
                <a:gd name="connsiteY494" fmla="*/ 208123 h 3034624"/>
                <a:gd name="connsiteX495" fmla="*/ 631814 w 1901583"/>
                <a:gd name="connsiteY495" fmla="*/ 159897 h 3034624"/>
                <a:gd name="connsiteX496" fmla="*/ 683601 w 1901583"/>
                <a:gd name="connsiteY496" fmla="*/ 151735 h 3034624"/>
                <a:gd name="connsiteX497" fmla="*/ 692950 w 1901583"/>
                <a:gd name="connsiteY497" fmla="*/ 90451 h 3034624"/>
                <a:gd name="connsiteX498" fmla="*/ 700963 w 1901583"/>
                <a:gd name="connsiteY498" fmla="*/ 62554 h 3034624"/>
                <a:gd name="connsiteX499" fmla="*/ 754234 w 1901583"/>
                <a:gd name="connsiteY499" fmla="*/ 14476 h 3034624"/>
                <a:gd name="connsiteX500" fmla="*/ 833242 w 1901583"/>
                <a:gd name="connsiteY500" fmla="*/ 1498 h 303462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</a:cxnLst>
              <a:rect l="l" t="t" r="r" b="b"/>
              <a:pathLst>
                <a:path w="1901583" h="3034624">
                  <a:moveTo>
                    <a:pt x="226714" y="2286450"/>
                  </a:moveTo>
                  <a:cubicBezTo>
                    <a:pt x="270430" y="2315683"/>
                    <a:pt x="318100" y="2338520"/>
                    <a:pt x="368276" y="2354264"/>
                  </a:cubicBezTo>
                  <a:cubicBezTo>
                    <a:pt x="420361" y="2370141"/>
                    <a:pt x="473187" y="2384238"/>
                    <a:pt x="526161" y="2397742"/>
                  </a:cubicBezTo>
                  <a:cubicBezTo>
                    <a:pt x="620372" y="2419095"/>
                    <a:pt x="706633" y="2466624"/>
                    <a:pt x="775009" y="2534852"/>
                  </a:cubicBezTo>
                  <a:lnTo>
                    <a:pt x="780202" y="2539156"/>
                  </a:lnTo>
                  <a:cubicBezTo>
                    <a:pt x="766319" y="2517936"/>
                    <a:pt x="749760" y="2498586"/>
                    <a:pt x="730937" y="2481581"/>
                  </a:cubicBezTo>
                  <a:cubicBezTo>
                    <a:pt x="642124" y="2401110"/>
                    <a:pt x="532878" y="2346651"/>
                    <a:pt x="415167" y="2324141"/>
                  </a:cubicBezTo>
                  <a:cubicBezTo>
                    <a:pt x="373025" y="2315386"/>
                    <a:pt x="330289" y="2310044"/>
                    <a:pt x="287998" y="2302031"/>
                  </a:cubicBezTo>
                  <a:cubicBezTo>
                    <a:pt x="267372" y="2298173"/>
                    <a:pt x="247191" y="2291644"/>
                    <a:pt x="226714" y="2286450"/>
                  </a:cubicBezTo>
                  <a:close/>
                  <a:moveTo>
                    <a:pt x="142429" y="2240747"/>
                  </a:moveTo>
                  <a:cubicBezTo>
                    <a:pt x="145382" y="2243017"/>
                    <a:pt x="148507" y="2245050"/>
                    <a:pt x="151778" y="2246831"/>
                  </a:cubicBezTo>
                  <a:cubicBezTo>
                    <a:pt x="178339" y="2256476"/>
                    <a:pt x="204604" y="2267753"/>
                    <a:pt x="231759" y="2276508"/>
                  </a:cubicBezTo>
                  <a:cubicBezTo>
                    <a:pt x="256012" y="2284506"/>
                    <a:pt x="280807" y="2290753"/>
                    <a:pt x="305953" y="2295205"/>
                  </a:cubicBezTo>
                  <a:cubicBezTo>
                    <a:pt x="356702" y="2304702"/>
                    <a:pt x="407748" y="2311676"/>
                    <a:pt x="457754" y="2324883"/>
                  </a:cubicBezTo>
                  <a:cubicBezTo>
                    <a:pt x="614007" y="2366284"/>
                    <a:pt x="739692" y="2449529"/>
                    <a:pt x="828725" y="2586492"/>
                  </a:cubicBezTo>
                  <a:cubicBezTo>
                    <a:pt x="831745" y="2590647"/>
                    <a:pt x="835016" y="2594609"/>
                    <a:pt x="838519" y="2598363"/>
                  </a:cubicBezTo>
                  <a:lnTo>
                    <a:pt x="840151" y="2596285"/>
                  </a:lnTo>
                  <a:cubicBezTo>
                    <a:pt x="835403" y="2586937"/>
                    <a:pt x="830506" y="2577440"/>
                    <a:pt x="825312" y="2567943"/>
                  </a:cubicBezTo>
                  <a:cubicBezTo>
                    <a:pt x="815667" y="2549840"/>
                    <a:pt x="806467" y="2531291"/>
                    <a:pt x="795635" y="2513633"/>
                  </a:cubicBezTo>
                  <a:cubicBezTo>
                    <a:pt x="732718" y="2412729"/>
                    <a:pt x="651846" y="2333489"/>
                    <a:pt x="539813" y="2288973"/>
                  </a:cubicBezTo>
                  <a:cubicBezTo>
                    <a:pt x="458324" y="2254740"/>
                    <a:pt x="370406" y="2238491"/>
                    <a:pt x="282063" y="2241340"/>
                  </a:cubicBezTo>
                  <a:cubicBezTo>
                    <a:pt x="246895" y="2242824"/>
                    <a:pt x="211578" y="2243566"/>
                    <a:pt x="176262" y="2243566"/>
                  </a:cubicBezTo>
                  <a:cubicBezTo>
                    <a:pt x="166320" y="2243566"/>
                    <a:pt x="156378" y="2241934"/>
                    <a:pt x="142429" y="2240747"/>
                  </a:cubicBezTo>
                  <a:close/>
                  <a:moveTo>
                    <a:pt x="1405363" y="1469424"/>
                  </a:moveTo>
                  <a:cubicBezTo>
                    <a:pt x="1368265" y="1512457"/>
                    <a:pt x="1321968" y="1545547"/>
                    <a:pt x="1279232" y="1582496"/>
                  </a:cubicBezTo>
                  <a:cubicBezTo>
                    <a:pt x="1219609" y="1634165"/>
                    <a:pt x="1175656" y="1701503"/>
                    <a:pt x="1152360" y="1776885"/>
                  </a:cubicBezTo>
                  <a:cubicBezTo>
                    <a:pt x="1143521" y="1805242"/>
                    <a:pt x="1132507" y="1832871"/>
                    <a:pt x="1119418" y="1859537"/>
                  </a:cubicBezTo>
                  <a:cubicBezTo>
                    <a:pt x="1097620" y="1904365"/>
                    <a:pt x="1071584" y="1946997"/>
                    <a:pt x="1041663" y="1986854"/>
                  </a:cubicBezTo>
                  <a:cubicBezTo>
                    <a:pt x="1032759" y="1998429"/>
                    <a:pt x="1024895" y="2010745"/>
                    <a:pt x="1017030" y="2023061"/>
                  </a:cubicBezTo>
                  <a:cubicBezTo>
                    <a:pt x="985002" y="2071228"/>
                    <a:pt x="961184" y="2124381"/>
                    <a:pt x="946546" y="2180352"/>
                  </a:cubicBezTo>
                  <a:cubicBezTo>
                    <a:pt x="944172" y="2190146"/>
                    <a:pt x="942688" y="2200088"/>
                    <a:pt x="940907" y="2210030"/>
                  </a:cubicBezTo>
                  <a:cubicBezTo>
                    <a:pt x="944066" y="2208828"/>
                    <a:pt x="946516" y="2206261"/>
                    <a:pt x="947584" y="2203056"/>
                  </a:cubicBezTo>
                  <a:cubicBezTo>
                    <a:pt x="966603" y="2151654"/>
                    <a:pt x="993212" y="2103384"/>
                    <a:pt x="1026527" y="2059861"/>
                  </a:cubicBezTo>
                  <a:cubicBezTo>
                    <a:pt x="1066444" y="2007035"/>
                    <a:pt x="1106657" y="1954357"/>
                    <a:pt x="1149244" y="1903905"/>
                  </a:cubicBezTo>
                  <a:cubicBezTo>
                    <a:pt x="1255498" y="1776009"/>
                    <a:pt x="1341980" y="1632904"/>
                    <a:pt x="1405808" y="1479366"/>
                  </a:cubicBezTo>
                  <a:cubicBezTo>
                    <a:pt x="1406846" y="1476844"/>
                    <a:pt x="1407737" y="1474024"/>
                    <a:pt x="1408627" y="1471353"/>
                  </a:cubicBezTo>
                  <a:close/>
                  <a:moveTo>
                    <a:pt x="1512499" y="1268951"/>
                  </a:moveTo>
                  <a:cubicBezTo>
                    <a:pt x="1492021" y="1288539"/>
                    <a:pt x="1471395" y="1308274"/>
                    <a:pt x="1451215" y="1328307"/>
                  </a:cubicBezTo>
                  <a:cubicBezTo>
                    <a:pt x="1398388" y="1381133"/>
                    <a:pt x="1344672" y="1432920"/>
                    <a:pt x="1293181" y="1487230"/>
                  </a:cubicBezTo>
                  <a:cubicBezTo>
                    <a:pt x="1246531" y="1537015"/>
                    <a:pt x="1210707" y="1595925"/>
                    <a:pt x="1187974" y="1660251"/>
                  </a:cubicBezTo>
                  <a:cubicBezTo>
                    <a:pt x="1185896" y="1665890"/>
                    <a:pt x="1184264" y="1671677"/>
                    <a:pt x="1182780" y="1677464"/>
                  </a:cubicBezTo>
                  <a:cubicBezTo>
                    <a:pt x="1186248" y="1676530"/>
                    <a:pt x="1189190" y="1674215"/>
                    <a:pt x="1190941" y="1671084"/>
                  </a:cubicBezTo>
                  <a:cubicBezTo>
                    <a:pt x="1216875" y="1629891"/>
                    <a:pt x="1249353" y="1593209"/>
                    <a:pt x="1287097" y="1562463"/>
                  </a:cubicBezTo>
                  <a:cubicBezTo>
                    <a:pt x="1305893" y="1547135"/>
                    <a:pt x="1324639" y="1531703"/>
                    <a:pt x="1343336" y="1516166"/>
                  </a:cubicBezTo>
                  <a:cubicBezTo>
                    <a:pt x="1385418" y="1481161"/>
                    <a:pt x="1420632" y="1438633"/>
                    <a:pt x="1447208" y="1390778"/>
                  </a:cubicBezTo>
                  <a:cubicBezTo>
                    <a:pt x="1468279" y="1352494"/>
                    <a:pt x="1489944" y="1314655"/>
                    <a:pt x="1511460" y="1276519"/>
                  </a:cubicBezTo>
                  <a:cubicBezTo>
                    <a:pt x="1512469" y="1274442"/>
                    <a:pt x="1513360" y="1272320"/>
                    <a:pt x="1514131" y="1270138"/>
                  </a:cubicBezTo>
                  <a:close/>
                  <a:moveTo>
                    <a:pt x="1565622" y="1222061"/>
                  </a:moveTo>
                  <a:cubicBezTo>
                    <a:pt x="1559776" y="1223544"/>
                    <a:pt x="1554567" y="1226868"/>
                    <a:pt x="1550783" y="1231558"/>
                  </a:cubicBezTo>
                  <a:lnTo>
                    <a:pt x="1550932" y="1231854"/>
                  </a:lnTo>
                  <a:cubicBezTo>
                    <a:pt x="1543334" y="1241069"/>
                    <a:pt x="1536434" y="1250833"/>
                    <a:pt x="1530306" y="1261087"/>
                  </a:cubicBezTo>
                  <a:cubicBezTo>
                    <a:pt x="1485641" y="1336394"/>
                    <a:pt x="1444967" y="1414016"/>
                    <a:pt x="1408479" y="1493611"/>
                  </a:cubicBezTo>
                  <a:cubicBezTo>
                    <a:pt x="1365097" y="1599486"/>
                    <a:pt x="1310105" y="1700212"/>
                    <a:pt x="1244510" y="1793949"/>
                  </a:cubicBezTo>
                  <a:cubicBezTo>
                    <a:pt x="1196729" y="1860130"/>
                    <a:pt x="1144644" y="1922750"/>
                    <a:pt x="1094489" y="1986854"/>
                  </a:cubicBezTo>
                  <a:cubicBezTo>
                    <a:pt x="1079502" y="2005996"/>
                    <a:pt x="1063624" y="2024397"/>
                    <a:pt x="1048785" y="2043835"/>
                  </a:cubicBezTo>
                  <a:cubicBezTo>
                    <a:pt x="1006275" y="2097225"/>
                    <a:pt x="973112" y="2157442"/>
                    <a:pt x="950701" y="2221901"/>
                  </a:cubicBezTo>
                  <a:cubicBezTo>
                    <a:pt x="948326" y="2229172"/>
                    <a:pt x="946546" y="2236592"/>
                    <a:pt x="944468" y="2244011"/>
                  </a:cubicBezTo>
                  <a:lnTo>
                    <a:pt x="948326" y="2245347"/>
                  </a:lnTo>
                  <a:cubicBezTo>
                    <a:pt x="951146" y="2239708"/>
                    <a:pt x="954114" y="2234069"/>
                    <a:pt x="956785" y="2228282"/>
                  </a:cubicBezTo>
                  <a:cubicBezTo>
                    <a:pt x="985023" y="2165514"/>
                    <a:pt x="1025364" y="2108948"/>
                    <a:pt x="1075495" y="2061790"/>
                  </a:cubicBezTo>
                  <a:cubicBezTo>
                    <a:pt x="1105321" y="2034932"/>
                    <a:pt x="1136483" y="2009558"/>
                    <a:pt x="1168090" y="1984925"/>
                  </a:cubicBezTo>
                  <a:cubicBezTo>
                    <a:pt x="1206945" y="1956093"/>
                    <a:pt x="1243552" y="1924338"/>
                    <a:pt x="1277600" y="1889957"/>
                  </a:cubicBezTo>
                  <a:cubicBezTo>
                    <a:pt x="1325826" y="1839801"/>
                    <a:pt x="1372272" y="1787717"/>
                    <a:pt x="1396311" y="1721091"/>
                  </a:cubicBezTo>
                  <a:cubicBezTo>
                    <a:pt x="1414845" y="1672241"/>
                    <a:pt x="1430841" y="1622457"/>
                    <a:pt x="1444240" y="1571960"/>
                  </a:cubicBezTo>
                  <a:cubicBezTo>
                    <a:pt x="1473918" y="1454437"/>
                    <a:pt x="1508047" y="1338694"/>
                    <a:pt x="1562951" y="1229925"/>
                  </a:cubicBezTo>
                  <a:cubicBezTo>
                    <a:pt x="1564019" y="1227373"/>
                    <a:pt x="1564910" y="1224746"/>
                    <a:pt x="1565622" y="1222061"/>
                  </a:cubicBezTo>
                  <a:close/>
                  <a:moveTo>
                    <a:pt x="1607467" y="852276"/>
                  </a:moveTo>
                  <a:lnTo>
                    <a:pt x="1608209" y="852276"/>
                  </a:lnTo>
                  <a:lnTo>
                    <a:pt x="1607567" y="852296"/>
                  </a:lnTo>
                  <a:close/>
                  <a:moveTo>
                    <a:pt x="1114818" y="802567"/>
                  </a:moveTo>
                  <a:cubicBezTo>
                    <a:pt x="1076385" y="862219"/>
                    <a:pt x="1036617" y="920832"/>
                    <a:pt x="978894" y="964013"/>
                  </a:cubicBezTo>
                  <a:cubicBezTo>
                    <a:pt x="1032017" y="916380"/>
                    <a:pt x="1072082" y="858064"/>
                    <a:pt x="1114818" y="802567"/>
                  </a:cubicBezTo>
                  <a:close/>
                  <a:moveTo>
                    <a:pt x="1538534" y="769495"/>
                  </a:moveTo>
                  <a:cubicBezTo>
                    <a:pt x="1511924" y="770541"/>
                    <a:pt x="1485441" y="774796"/>
                    <a:pt x="1459673" y="782238"/>
                  </a:cubicBezTo>
                  <a:cubicBezTo>
                    <a:pt x="1389973" y="801736"/>
                    <a:pt x="1323915" y="832452"/>
                    <a:pt x="1264097" y="873199"/>
                  </a:cubicBezTo>
                  <a:cubicBezTo>
                    <a:pt x="1248368" y="883438"/>
                    <a:pt x="1232342" y="894122"/>
                    <a:pt x="1217503" y="904658"/>
                  </a:cubicBezTo>
                  <a:lnTo>
                    <a:pt x="1219283" y="909109"/>
                  </a:lnTo>
                  <a:cubicBezTo>
                    <a:pt x="1281115" y="885902"/>
                    <a:pt x="1345083" y="868866"/>
                    <a:pt x="1410259" y="858212"/>
                  </a:cubicBezTo>
                  <a:lnTo>
                    <a:pt x="1607567" y="852296"/>
                  </a:lnTo>
                  <a:lnTo>
                    <a:pt x="1800521" y="889671"/>
                  </a:lnTo>
                  <a:cubicBezTo>
                    <a:pt x="1772030" y="865928"/>
                    <a:pt x="1743688" y="843225"/>
                    <a:pt x="1714752" y="821412"/>
                  </a:cubicBezTo>
                  <a:cubicBezTo>
                    <a:pt x="1686069" y="799717"/>
                    <a:pt x="1653156" y="784255"/>
                    <a:pt x="1618151" y="776005"/>
                  </a:cubicBezTo>
                  <a:cubicBezTo>
                    <a:pt x="1591879" y="770611"/>
                    <a:pt x="1565143" y="768449"/>
                    <a:pt x="1538534" y="769495"/>
                  </a:cubicBezTo>
                  <a:close/>
                  <a:moveTo>
                    <a:pt x="1515606" y="680304"/>
                  </a:moveTo>
                  <a:cubicBezTo>
                    <a:pt x="1475469" y="682372"/>
                    <a:pt x="1435730" y="692203"/>
                    <a:pt x="1398685" y="709675"/>
                  </a:cubicBezTo>
                  <a:cubicBezTo>
                    <a:pt x="1327747" y="743300"/>
                    <a:pt x="1266484" y="794346"/>
                    <a:pt x="1220619" y="858064"/>
                  </a:cubicBezTo>
                  <a:lnTo>
                    <a:pt x="1209530" y="871790"/>
                  </a:lnTo>
                  <a:lnTo>
                    <a:pt x="1231020" y="849427"/>
                  </a:lnTo>
                  <a:cubicBezTo>
                    <a:pt x="1283981" y="800758"/>
                    <a:pt x="1375462" y="749147"/>
                    <a:pt x="1436227" y="739353"/>
                  </a:cubicBezTo>
                  <a:cubicBezTo>
                    <a:pt x="1342271" y="767591"/>
                    <a:pt x="1258149" y="821694"/>
                    <a:pt x="1193464" y="895457"/>
                  </a:cubicBezTo>
                  <a:lnTo>
                    <a:pt x="1207038" y="874875"/>
                  </a:lnTo>
                  <a:lnTo>
                    <a:pt x="1178180" y="910593"/>
                  </a:lnTo>
                  <a:lnTo>
                    <a:pt x="1170612" y="919793"/>
                  </a:lnTo>
                  <a:cubicBezTo>
                    <a:pt x="1177132" y="918918"/>
                    <a:pt x="1183344" y="916470"/>
                    <a:pt x="1188716" y="912671"/>
                  </a:cubicBezTo>
                  <a:cubicBezTo>
                    <a:pt x="1218393" y="893232"/>
                    <a:pt x="1247181" y="872309"/>
                    <a:pt x="1277749" y="853315"/>
                  </a:cubicBezTo>
                  <a:cubicBezTo>
                    <a:pt x="1352091" y="807167"/>
                    <a:pt x="1429995" y="770663"/>
                    <a:pt x="1519028" y="761315"/>
                  </a:cubicBezTo>
                  <a:cubicBezTo>
                    <a:pt x="1585328" y="752278"/>
                    <a:pt x="1652637" y="767844"/>
                    <a:pt x="1708223" y="805089"/>
                  </a:cubicBezTo>
                  <a:cubicBezTo>
                    <a:pt x="1730185" y="820373"/>
                    <a:pt x="1751300" y="836874"/>
                    <a:pt x="1771437" y="854503"/>
                  </a:cubicBezTo>
                  <a:cubicBezTo>
                    <a:pt x="1802361" y="878942"/>
                    <a:pt x="1837588" y="897372"/>
                    <a:pt x="1875309" y="908813"/>
                  </a:cubicBezTo>
                  <a:lnTo>
                    <a:pt x="1875012" y="908813"/>
                  </a:lnTo>
                  <a:cubicBezTo>
                    <a:pt x="1881437" y="910371"/>
                    <a:pt x="1887996" y="911320"/>
                    <a:pt x="1894599" y="911632"/>
                  </a:cubicBezTo>
                  <a:cubicBezTo>
                    <a:pt x="1893174" y="903797"/>
                    <a:pt x="1890785" y="896170"/>
                    <a:pt x="1887476" y="888928"/>
                  </a:cubicBezTo>
                  <a:cubicBezTo>
                    <a:pt x="1880116" y="877087"/>
                    <a:pt x="1871243" y="866255"/>
                    <a:pt x="1861063" y="856728"/>
                  </a:cubicBezTo>
                  <a:cubicBezTo>
                    <a:pt x="1843093" y="841281"/>
                    <a:pt x="1823996" y="827199"/>
                    <a:pt x="1803934" y="814586"/>
                  </a:cubicBezTo>
                  <a:cubicBezTo>
                    <a:pt x="1792656" y="807463"/>
                    <a:pt x="1781824" y="800192"/>
                    <a:pt x="1771140" y="792625"/>
                  </a:cubicBezTo>
                  <a:cubicBezTo>
                    <a:pt x="1737990" y="778142"/>
                    <a:pt x="1703059" y="768170"/>
                    <a:pt x="1667268" y="762947"/>
                  </a:cubicBezTo>
                  <a:cubicBezTo>
                    <a:pt x="1628539" y="756121"/>
                    <a:pt x="1589364" y="752411"/>
                    <a:pt x="1553306" y="748108"/>
                  </a:cubicBezTo>
                  <a:cubicBezTo>
                    <a:pt x="1614605" y="743879"/>
                    <a:pt x="1676171" y="750927"/>
                    <a:pt x="1734933" y="768882"/>
                  </a:cubicBezTo>
                  <a:cubicBezTo>
                    <a:pt x="1739162" y="770188"/>
                    <a:pt x="1743332" y="771732"/>
                    <a:pt x="1747398" y="773482"/>
                  </a:cubicBezTo>
                  <a:cubicBezTo>
                    <a:pt x="1741314" y="768437"/>
                    <a:pt x="1735230" y="762947"/>
                    <a:pt x="1729443" y="757457"/>
                  </a:cubicBezTo>
                  <a:lnTo>
                    <a:pt x="1620377" y="731934"/>
                  </a:lnTo>
                  <a:cubicBezTo>
                    <a:pt x="1655397" y="734159"/>
                    <a:pt x="1690417" y="734902"/>
                    <a:pt x="1721875" y="750482"/>
                  </a:cubicBezTo>
                  <a:cubicBezTo>
                    <a:pt x="1697524" y="726146"/>
                    <a:pt x="1667713" y="707984"/>
                    <a:pt x="1634919" y="697508"/>
                  </a:cubicBezTo>
                  <a:cubicBezTo>
                    <a:pt x="1596279" y="683931"/>
                    <a:pt x="1555743" y="678236"/>
                    <a:pt x="1515606" y="680304"/>
                  </a:cubicBezTo>
                  <a:close/>
                  <a:moveTo>
                    <a:pt x="737763" y="578204"/>
                  </a:moveTo>
                  <a:cubicBezTo>
                    <a:pt x="767099" y="686854"/>
                    <a:pt x="779856" y="799317"/>
                    <a:pt x="775602" y="911780"/>
                  </a:cubicBezTo>
                  <a:cubicBezTo>
                    <a:pt x="771167" y="799807"/>
                    <a:pt x="758519" y="688323"/>
                    <a:pt x="737763" y="578204"/>
                  </a:cubicBezTo>
                  <a:close/>
                  <a:moveTo>
                    <a:pt x="212023" y="546745"/>
                  </a:moveTo>
                  <a:cubicBezTo>
                    <a:pt x="212727" y="548971"/>
                    <a:pt x="213569" y="551152"/>
                    <a:pt x="214546" y="553274"/>
                  </a:cubicBezTo>
                  <a:cubicBezTo>
                    <a:pt x="241652" y="590668"/>
                    <a:pt x="268708" y="627958"/>
                    <a:pt x="295714" y="665159"/>
                  </a:cubicBezTo>
                  <a:cubicBezTo>
                    <a:pt x="331442" y="717629"/>
                    <a:pt x="371925" y="766716"/>
                    <a:pt x="416651" y="811767"/>
                  </a:cubicBezTo>
                  <a:cubicBezTo>
                    <a:pt x="474500" y="869327"/>
                    <a:pt x="542923" y="915179"/>
                    <a:pt x="618162" y="946800"/>
                  </a:cubicBezTo>
                  <a:cubicBezTo>
                    <a:pt x="624691" y="949471"/>
                    <a:pt x="631369" y="951400"/>
                    <a:pt x="638046" y="953626"/>
                  </a:cubicBezTo>
                  <a:lnTo>
                    <a:pt x="639382" y="950510"/>
                  </a:lnTo>
                  <a:cubicBezTo>
                    <a:pt x="635820" y="947691"/>
                    <a:pt x="632556" y="944574"/>
                    <a:pt x="628698" y="942052"/>
                  </a:cubicBezTo>
                  <a:cubicBezTo>
                    <a:pt x="555295" y="892802"/>
                    <a:pt x="492565" y="829262"/>
                    <a:pt x="444251" y="755231"/>
                  </a:cubicBezTo>
                  <a:cubicBezTo>
                    <a:pt x="426446" y="727571"/>
                    <a:pt x="406606" y="701291"/>
                    <a:pt x="384896" y="676585"/>
                  </a:cubicBezTo>
                  <a:cubicBezTo>
                    <a:pt x="358192" y="646833"/>
                    <a:pt x="329217" y="619203"/>
                    <a:pt x="298237" y="593933"/>
                  </a:cubicBezTo>
                  <a:cubicBezTo>
                    <a:pt x="274404" y="577091"/>
                    <a:pt x="249244" y="562192"/>
                    <a:pt x="223004" y="549416"/>
                  </a:cubicBezTo>
                  <a:cubicBezTo>
                    <a:pt x="219472" y="548066"/>
                    <a:pt x="215782" y="547161"/>
                    <a:pt x="212023" y="546745"/>
                  </a:cubicBezTo>
                  <a:close/>
                  <a:moveTo>
                    <a:pt x="50297" y="438600"/>
                  </a:moveTo>
                  <a:cubicBezTo>
                    <a:pt x="35590" y="435276"/>
                    <a:pt x="20967" y="444491"/>
                    <a:pt x="17635" y="459196"/>
                  </a:cubicBezTo>
                  <a:cubicBezTo>
                    <a:pt x="10927" y="476201"/>
                    <a:pt x="8829" y="494690"/>
                    <a:pt x="11551" y="512764"/>
                  </a:cubicBezTo>
                  <a:cubicBezTo>
                    <a:pt x="17536" y="548155"/>
                    <a:pt x="29000" y="582403"/>
                    <a:pt x="45532" y="614262"/>
                  </a:cubicBezTo>
                  <a:cubicBezTo>
                    <a:pt x="82222" y="690222"/>
                    <a:pt x="132975" y="758555"/>
                    <a:pt x="195107" y="815625"/>
                  </a:cubicBezTo>
                  <a:cubicBezTo>
                    <a:pt x="254369" y="867323"/>
                    <a:pt x="324205" y="905459"/>
                    <a:pt x="399735" y="927361"/>
                  </a:cubicBezTo>
                  <a:cubicBezTo>
                    <a:pt x="404186" y="928845"/>
                    <a:pt x="408786" y="929884"/>
                    <a:pt x="413386" y="931368"/>
                  </a:cubicBezTo>
                  <a:cubicBezTo>
                    <a:pt x="365397" y="904064"/>
                    <a:pt x="321197" y="870588"/>
                    <a:pt x="281914" y="831799"/>
                  </a:cubicBezTo>
                  <a:cubicBezTo>
                    <a:pt x="264266" y="814200"/>
                    <a:pt x="248088" y="795192"/>
                    <a:pt x="233540" y="774966"/>
                  </a:cubicBezTo>
                  <a:cubicBezTo>
                    <a:pt x="247340" y="787728"/>
                    <a:pt x="261585" y="800192"/>
                    <a:pt x="274792" y="813547"/>
                  </a:cubicBezTo>
                  <a:cubicBezTo>
                    <a:pt x="325303" y="865854"/>
                    <a:pt x="384945" y="908501"/>
                    <a:pt x="450780" y="939381"/>
                  </a:cubicBezTo>
                  <a:cubicBezTo>
                    <a:pt x="453831" y="940271"/>
                    <a:pt x="456962" y="940879"/>
                    <a:pt x="460129" y="941161"/>
                  </a:cubicBezTo>
                  <a:lnTo>
                    <a:pt x="377180" y="876909"/>
                  </a:lnTo>
                  <a:lnTo>
                    <a:pt x="379851" y="873348"/>
                  </a:lnTo>
                  <a:cubicBezTo>
                    <a:pt x="396767" y="885812"/>
                    <a:pt x="413238" y="899019"/>
                    <a:pt x="430748" y="910593"/>
                  </a:cubicBezTo>
                  <a:cubicBezTo>
                    <a:pt x="448778" y="922939"/>
                    <a:pt x="467507" y="934232"/>
                    <a:pt x="486839" y="944426"/>
                  </a:cubicBezTo>
                  <a:cubicBezTo>
                    <a:pt x="497819" y="949916"/>
                    <a:pt x="509097" y="954665"/>
                    <a:pt x="520523" y="959265"/>
                  </a:cubicBezTo>
                  <a:cubicBezTo>
                    <a:pt x="569985" y="971032"/>
                    <a:pt x="619449" y="980929"/>
                    <a:pt x="668911" y="988942"/>
                  </a:cubicBezTo>
                  <a:lnTo>
                    <a:pt x="736725" y="999775"/>
                  </a:lnTo>
                  <a:lnTo>
                    <a:pt x="738208" y="996213"/>
                  </a:lnTo>
                  <a:lnTo>
                    <a:pt x="713279" y="987904"/>
                  </a:lnTo>
                  <a:cubicBezTo>
                    <a:pt x="675589" y="975291"/>
                    <a:pt x="637601" y="964755"/>
                    <a:pt x="601394" y="949916"/>
                  </a:cubicBezTo>
                  <a:cubicBezTo>
                    <a:pt x="525936" y="917018"/>
                    <a:pt x="457673" y="869638"/>
                    <a:pt x="400477" y="810431"/>
                  </a:cubicBezTo>
                  <a:cubicBezTo>
                    <a:pt x="350177" y="756759"/>
                    <a:pt x="304322" y="699095"/>
                    <a:pt x="263366" y="638004"/>
                  </a:cubicBezTo>
                  <a:cubicBezTo>
                    <a:pt x="254759" y="626133"/>
                    <a:pt x="247191" y="613668"/>
                    <a:pt x="238140" y="602242"/>
                  </a:cubicBezTo>
                  <a:cubicBezTo>
                    <a:pt x="220870" y="578901"/>
                    <a:pt x="202344" y="556509"/>
                    <a:pt x="182642" y="535171"/>
                  </a:cubicBezTo>
                  <a:cubicBezTo>
                    <a:pt x="164984" y="517216"/>
                    <a:pt x="145249" y="501190"/>
                    <a:pt x="125810" y="484867"/>
                  </a:cubicBezTo>
                  <a:cubicBezTo>
                    <a:pt x="133823" y="500596"/>
                    <a:pt x="141984" y="517067"/>
                    <a:pt x="150442" y="531906"/>
                  </a:cubicBezTo>
                  <a:cubicBezTo>
                    <a:pt x="170475" y="568558"/>
                    <a:pt x="190952" y="604765"/>
                    <a:pt x="211578" y="641565"/>
                  </a:cubicBezTo>
                  <a:cubicBezTo>
                    <a:pt x="166171" y="590371"/>
                    <a:pt x="137384" y="530571"/>
                    <a:pt x="107706" y="469731"/>
                  </a:cubicBezTo>
                  <a:cubicBezTo>
                    <a:pt x="99926" y="463039"/>
                    <a:pt x="91585" y="457044"/>
                    <a:pt x="82777" y="451776"/>
                  </a:cubicBezTo>
                  <a:cubicBezTo>
                    <a:pt x="93313" y="474332"/>
                    <a:pt x="104145" y="497035"/>
                    <a:pt x="115571" y="521519"/>
                  </a:cubicBezTo>
                  <a:cubicBezTo>
                    <a:pt x="96536" y="501309"/>
                    <a:pt x="83399" y="476260"/>
                    <a:pt x="77583" y="449106"/>
                  </a:cubicBezTo>
                  <a:cubicBezTo>
                    <a:pt x="70522" y="445203"/>
                    <a:pt x="62992" y="442206"/>
                    <a:pt x="55177" y="440202"/>
                  </a:cubicBezTo>
                  <a:cubicBezTo>
                    <a:pt x="53604" y="439520"/>
                    <a:pt x="51970" y="438985"/>
                    <a:pt x="50297" y="438600"/>
                  </a:cubicBezTo>
                  <a:close/>
                  <a:moveTo>
                    <a:pt x="1261425" y="401325"/>
                  </a:moveTo>
                  <a:cubicBezTo>
                    <a:pt x="1259051" y="418538"/>
                    <a:pt x="1257122" y="435751"/>
                    <a:pt x="1254154" y="452815"/>
                  </a:cubicBezTo>
                  <a:cubicBezTo>
                    <a:pt x="1239379" y="543110"/>
                    <a:pt x="1214491" y="631475"/>
                    <a:pt x="1179960" y="716205"/>
                  </a:cubicBezTo>
                  <a:cubicBezTo>
                    <a:pt x="1155451" y="775857"/>
                    <a:pt x="1122410" y="831636"/>
                    <a:pt x="1081875" y="881806"/>
                  </a:cubicBezTo>
                  <a:cubicBezTo>
                    <a:pt x="1079615" y="884670"/>
                    <a:pt x="1077186" y="887386"/>
                    <a:pt x="1074604" y="889967"/>
                  </a:cubicBezTo>
                  <a:cubicBezTo>
                    <a:pt x="1074011" y="889967"/>
                    <a:pt x="1072675" y="889967"/>
                    <a:pt x="1071043" y="889967"/>
                  </a:cubicBezTo>
                  <a:cubicBezTo>
                    <a:pt x="1072000" y="888350"/>
                    <a:pt x="1073092" y="886807"/>
                    <a:pt x="1074307" y="885367"/>
                  </a:cubicBezTo>
                  <a:cubicBezTo>
                    <a:pt x="1137635" y="803665"/>
                    <a:pt x="1184594" y="710507"/>
                    <a:pt x="1212605" y="610998"/>
                  </a:cubicBezTo>
                  <a:cubicBezTo>
                    <a:pt x="1232516" y="546211"/>
                    <a:pt x="1247400" y="479985"/>
                    <a:pt x="1257122" y="412899"/>
                  </a:cubicBezTo>
                  <a:cubicBezTo>
                    <a:pt x="1257616" y="408759"/>
                    <a:pt x="1259091" y="404782"/>
                    <a:pt x="1261425" y="401325"/>
                  </a:cubicBezTo>
                  <a:close/>
                  <a:moveTo>
                    <a:pt x="1130547" y="369569"/>
                  </a:moveTo>
                  <a:cubicBezTo>
                    <a:pt x="1127384" y="372270"/>
                    <a:pt x="1124980" y="375742"/>
                    <a:pt x="1123573" y="379660"/>
                  </a:cubicBezTo>
                  <a:cubicBezTo>
                    <a:pt x="1110583" y="414501"/>
                    <a:pt x="1102058" y="450857"/>
                    <a:pt x="1098199" y="487835"/>
                  </a:cubicBezTo>
                  <a:cubicBezTo>
                    <a:pt x="1092857" y="529977"/>
                    <a:pt x="1089147" y="572416"/>
                    <a:pt x="1081134" y="614113"/>
                  </a:cubicBezTo>
                  <a:cubicBezTo>
                    <a:pt x="1065464" y="686631"/>
                    <a:pt x="1040944" y="756952"/>
                    <a:pt x="1008127" y="823490"/>
                  </a:cubicBezTo>
                  <a:cubicBezTo>
                    <a:pt x="1000114" y="840554"/>
                    <a:pt x="991656" y="857322"/>
                    <a:pt x="983346" y="874238"/>
                  </a:cubicBezTo>
                  <a:cubicBezTo>
                    <a:pt x="1036841" y="843240"/>
                    <a:pt x="1077831" y="794539"/>
                    <a:pt x="1099237" y="736534"/>
                  </a:cubicBezTo>
                  <a:cubicBezTo>
                    <a:pt x="1113150" y="694940"/>
                    <a:pt x="1120460" y="651433"/>
                    <a:pt x="1120902" y="607584"/>
                  </a:cubicBezTo>
                  <a:cubicBezTo>
                    <a:pt x="1120902" y="563068"/>
                    <a:pt x="1120902" y="518551"/>
                    <a:pt x="1120902" y="474035"/>
                  </a:cubicBezTo>
                  <a:cubicBezTo>
                    <a:pt x="1121050" y="456970"/>
                    <a:pt x="1121941" y="441092"/>
                    <a:pt x="1123721" y="423138"/>
                  </a:cubicBezTo>
                  <a:cubicBezTo>
                    <a:pt x="1125502" y="405183"/>
                    <a:pt x="1128321" y="387376"/>
                    <a:pt x="1130547" y="369569"/>
                  </a:cubicBezTo>
                  <a:close/>
                  <a:moveTo>
                    <a:pt x="362934" y="173993"/>
                  </a:moveTo>
                  <a:cubicBezTo>
                    <a:pt x="381483" y="198922"/>
                    <a:pt x="398102" y="222220"/>
                    <a:pt x="415909" y="244330"/>
                  </a:cubicBezTo>
                  <a:cubicBezTo>
                    <a:pt x="445170" y="282302"/>
                    <a:pt x="486356" y="309323"/>
                    <a:pt x="532839" y="321046"/>
                  </a:cubicBezTo>
                  <a:cubicBezTo>
                    <a:pt x="568902" y="329237"/>
                    <a:pt x="605420" y="335291"/>
                    <a:pt x="642201" y="339150"/>
                  </a:cubicBezTo>
                  <a:cubicBezTo>
                    <a:pt x="688350" y="344789"/>
                    <a:pt x="733608" y="352356"/>
                    <a:pt x="774267" y="376395"/>
                  </a:cubicBezTo>
                  <a:cubicBezTo>
                    <a:pt x="776789" y="377879"/>
                    <a:pt x="779460" y="378918"/>
                    <a:pt x="782131" y="380253"/>
                  </a:cubicBezTo>
                  <a:lnTo>
                    <a:pt x="783615" y="377434"/>
                  </a:lnTo>
                  <a:cubicBezTo>
                    <a:pt x="781241" y="374763"/>
                    <a:pt x="778867" y="371943"/>
                    <a:pt x="776344" y="369569"/>
                  </a:cubicBezTo>
                  <a:cubicBezTo>
                    <a:pt x="734893" y="327279"/>
                    <a:pt x="684777" y="294485"/>
                    <a:pt x="629440" y="273414"/>
                  </a:cubicBezTo>
                  <a:cubicBezTo>
                    <a:pt x="595310" y="260949"/>
                    <a:pt x="560439" y="250413"/>
                    <a:pt x="525568" y="239878"/>
                  </a:cubicBezTo>
                  <a:cubicBezTo>
                    <a:pt x="471406" y="223555"/>
                    <a:pt x="417096" y="207529"/>
                    <a:pt x="370205" y="174142"/>
                  </a:cubicBezTo>
                  <a:cubicBezTo>
                    <a:pt x="369315" y="173400"/>
                    <a:pt x="366792" y="173993"/>
                    <a:pt x="362934" y="173993"/>
                  </a:cubicBezTo>
                  <a:close/>
                  <a:moveTo>
                    <a:pt x="269895" y="106477"/>
                  </a:moveTo>
                  <a:lnTo>
                    <a:pt x="262698" y="107273"/>
                  </a:lnTo>
                  <a:lnTo>
                    <a:pt x="274198" y="122058"/>
                  </a:lnTo>
                  <a:cubicBezTo>
                    <a:pt x="297791" y="174587"/>
                    <a:pt x="320940" y="227265"/>
                    <a:pt x="343792" y="279943"/>
                  </a:cubicBezTo>
                  <a:cubicBezTo>
                    <a:pt x="344823" y="281783"/>
                    <a:pt x="344823" y="284039"/>
                    <a:pt x="343792" y="285879"/>
                  </a:cubicBezTo>
                  <a:lnTo>
                    <a:pt x="260012" y="107570"/>
                  </a:lnTo>
                  <a:lnTo>
                    <a:pt x="227623" y="111151"/>
                  </a:lnTo>
                  <a:cubicBezTo>
                    <a:pt x="214620" y="118719"/>
                    <a:pt x="205198" y="132000"/>
                    <a:pt x="206830" y="150103"/>
                  </a:cubicBezTo>
                  <a:cubicBezTo>
                    <a:pt x="206902" y="158621"/>
                    <a:pt x="208049" y="167093"/>
                    <a:pt x="210243" y="175329"/>
                  </a:cubicBezTo>
                  <a:cubicBezTo>
                    <a:pt x="219888" y="202039"/>
                    <a:pt x="229236" y="229045"/>
                    <a:pt x="241404" y="254865"/>
                  </a:cubicBezTo>
                  <a:cubicBezTo>
                    <a:pt x="277292" y="329950"/>
                    <a:pt x="308707" y="407111"/>
                    <a:pt x="335482" y="485906"/>
                  </a:cubicBezTo>
                  <a:cubicBezTo>
                    <a:pt x="350024" y="528939"/>
                    <a:pt x="364715" y="572120"/>
                    <a:pt x="381631" y="614410"/>
                  </a:cubicBezTo>
                  <a:cubicBezTo>
                    <a:pt x="406779" y="676466"/>
                    <a:pt x="440222" y="734812"/>
                    <a:pt x="481051" y="787876"/>
                  </a:cubicBezTo>
                  <a:cubicBezTo>
                    <a:pt x="525295" y="847291"/>
                    <a:pt x="580068" y="898099"/>
                    <a:pt x="642646" y="937748"/>
                  </a:cubicBezTo>
                  <a:cubicBezTo>
                    <a:pt x="626291" y="922583"/>
                    <a:pt x="610879" y="906424"/>
                    <a:pt x="596498" y="889374"/>
                  </a:cubicBezTo>
                  <a:cubicBezTo>
                    <a:pt x="529858" y="809215"/>
                    <a:pt x="482224" y="715003"/>
                    <a:pt x="457161" y="613817"/>
                  </a:cubicBezTo>
                  <a:cubicBezTo>
                    <a:pt x="456901" y="611294"/>
                    <a:pt x="456901" y="608772"/>
                    <a:pt x="457161" y="606249"/>
                  </a:cubicBezTo>
                  <a:cubicBezTo>
                    <a:pt x="469329" y="637559"/>
                    <a:pt x="480458" y="667237"/>
                    <a:pt x="492181" y="696914"/>
                  </a:cubicBezTo>
                  <a:cubicBezTo>
                    <a:pt x="527635" y="787891"/>
                    <a:pt x="583002" y="869772"/>
                    <a:pt x="654221" y="936561"/>
                  </a:cubicBezTo>
                  <a:cubicBezTo>
                    <a:pt x="662976" y="945168"/>
                    <a:pt x="672472" y="952439"/>
                    <a:pt x="681969" y="960007"/>
                  </a:cubicBezTo>
                  <a:cubicBezTo>
                    <a:pt x="692456" y="965156"/>
                    <a:pt x="703140" y="970097"/>
                    <a:pt x="714021" y="974845"/>
                  </a:cubicBezTo>
                  <a:cubicBezTo>
                    <a:pt x="690214" y="958923"/>
                    <a:pt x="669120" y="939292"/>
                    <a:pt x="651550" y="916677"/>
                  </a:cubicBezTo>
                  <a:cubicBezTo>
                    <a:pt x="625136" y="881954"/>
                    <a:pt x="600949" y="845599"/>
                    <a:pt x="576020" y="809986"/>
                  </a:cubicBezTo>
                  <a:cubicBezTo>
                    <a:pt x="573891" y="806632"/>
                    <a:pt x="571959" y="803175"/>
                    <a:pt x="570233" y="799599"/>
                  </a:cubicBezTo>
                  <a:cubicBezTo>
                    <a:pt x="619943" y="867709"/>
                    <a:pt x="665943" y="937897"/>
                    <a:pt x="738654" y="984639"/>
                  </a:cubicBezTo>
                  <a:cubicBezTo>
                    <a:pt x="752009" y="989684"/>
                    <a:pt x="767886" y="995026"/>
                    <a:pt x="779906" y="998439"/>
                  </a:cubicBezTo>
                  <a:cubicBezTo>
                    <a:pt x="791925" y="1001852"/>
                    <a:pt x="804093" y="1005265"/>
                    <a:pt x="816409" y="1008381"/>
                  </a:cubicBezTo>
                  <a:cubicBezTo>
                    <a:pt x="831172" y="1001793"/>
                    <a:pt x="841571" y="988156"/>
                    <a:pt x="844009" y="972175"/>
                  </a:cubicBezTo>
                  <a:cubicBezTo>
                    <a:pt x="850893" y="950910"/>
                    <a:pt x="855471" y="928979"/>
                    <a:pt x="857661" y="906735"/>
                  </a:cubicBezTo>
                  <a:cubicBezTo>
                    <a:pt x="861222" y="852276"/>
                    <a:pt x="862113" y="798857"/>
                    <a:pt x="863893" y="748405"/>
                  </a:cubicBezTo>
                  <a:cubicBezTo>
                    <a:pt x="869316" y="795340"/>
                    <a:pt x="870606" y="842661"/>
                    <a:pt x="867751" y="889819"/>
                  </a:cubicBezTo>
                  <a:cubicBezTo>
                    <a:pt x="867968" y="919066"/>
                    <a:pt x="862942" y="948121"/>
                    <a:pt x="852913" y="975588"/>
                  </a:cubicBezTo>
                  <a:cubicBezTo>
                    <a:pt x="849089" y="985678"/>
                    <a:pt x="844109" y="995279"/>
                    <a:pt x="838074" y="1004226"/>
                  </a:cubicBezTo>
                  <a:cubicBezTo>
                    <a:pt x="835860" y="1007283"/>
                    <a:pt x="832963" y="1009761"/>
                    <a:pt x="829616" y="1011497"/>
                  </a:cubicBezTo>
                  <a:cubicBezTo>
                    <a:pt x="849486" y="1016053"/>
                    <a:pt x="869775" y="1018546"/>
                    <a:pt x="890158" y="1018917"/>
                  </a:cubicBezTo>
                  <a:cubicBezTo>
                    <a:pt x="891345" y="1019020"/>
                    <a:pt x="892535" y="1019065"/>
                    <a:pt x="893727" y="1019065"/>
                  </a:cubicBezTo>
                  <a:cubicBezTo>
                    <a:pt x="916346" y="1019065"/>
                    <a:pt x="934678" y="1000725"/>
                    <a:pt x="934675" y="978110"/>
                  </a:cubicBezTo>
                  <a:cubicBezTo>
                    <a:pt x="936604" y="954516"/>
                    <a:pt x="937791" y="930923"/>
                    <a:pt x="938978" y="913561"/>
                  </a:cubicBezTo>
                  <a:cubicBezTo>
                    <a:pt x="937534" y="837527"/>
                    <a:pt x="930990" y="761686"/>
                    <a:pt x="919391" y="686527"/>
                  </a:cubicBezTo>
                  <a:cubicBezTo>
                    <a:pt x="915136" y="664269"/>
                    <a:pt x="910191" y="642307"/>
                    <a:pt x="904552" y="620642"/>
                  </a:cubicBezTo>
                  <a:lnTo>
                    <a:pt x="904552" y="617526"/>
                  </a:lnTo>
                  <a:cubicBezTo>
                    <a:pt x="890872" y="564507"/>
                    <a:pt x="871881" y="513002"/>
                    <a:pt x="847867" y="463796"/>
                  </a:cubicBezTo>
                  <a:cubicBezTo>
                    <a:pt x="831110" y="428391"/>
                    <a:pt x="803300" y="399380"/>
                    <a:pt x="768628" y="381143"/>
                  </a:cubicBezTo>
                  <a:cubicBezTo>
                    <a:pt x="787770" y="415867"/>
                    <a:pt x="805132" y="510241"/>
                    <a:pt x="801422" y="555648"/>
                  </a:cubicBezTo>
                  <a:cubicBezTo>
                    <a:pt x="792495" y="496219"/>
                    <a:pt x="780308" y="437308"/>
                    <a:pt x="764918" y="379215"/>
                  </a:cubicBezTo>
                  <a:cubicBezTo>
                    <a:pt x="756996" y="375238"/>
                    <a:pt x="748873" y="371676"/>
                    <a:pt x="740583" y="368531"/>
                  </a:cubicBezTo>
                  <a:cubicBezTo>
                    <a:pt x="731037" y="364405"/>
                    <a:pt x="721092" y="361274"/>
                    <a:pt x="710905" y="359182"/>
                  </a:cubicBezTo>
                  <a:cubicBezTo>
                    <a:pt x="674896" y="354033"/>
                    <a:pt x="638788" y="349092"/>
                    <a:pt x="602581" y="344343"/>
                  </a:cubicBezTo>
                  <a:cubicBezTo>
                    <a:pt x="611304" y="362195"/>
                    <a:pt x="616349" y="381633"/>
                    <a:pt x="617420" y="401473"/>
                  </a:cubicBezTo>
                  <a:cubicBezTo>
                    <a:pt x="611040" y="382479"/>
                    <a:pt x="604511" y="363634"/>
                    <a:pt x="598130" y="344789"/>
                  </a:cubicBezTo>
                  <a:lnTo>
                    <a:pt x="600207" y="344789"/>
                  </a:lnTo>
                  <a:lnTo>
                    <a:pt x="581065" y="342266"/>
                  </a:lnTo>
                  <a:lnTo>
                    <a:pt x="577504" y="342266"/>
                  </a:lnTo>
                  <a:cubicBezTo>
                    <a:pt x="582589" y="352193"/>
                    <a:pt x="586858" y="362506"/>
                    <a:pt x="590265" y="373131"/>
                  </a:cubicBezTo>
                  <a:cubicBezTo>
                    <a:pt x="603175" y="420318"/>
                    <a:pt x="615640" y="467803"/>
                    <a:pt x="627214" y="515435"/>
                  </a:cubicBezTo>
                  <a:cubicBezTo>
                    <a:pt x="637749" y="558764"/>
                    <a:pt x="646801" y="602539"/>
                    <a:pt x="655556" y="646314"/>
                  </a:cubicBezTo>
                  <a:cubicBezTo>
                    <a:pt x="624691" y="545113"/>
                    <a:pt x="606291" y="440647"/>
                    <a:pt x="569936" y="341079"/>
                  </a:cubicBezTo>
                  <a:cubicBezTo>
                    <a:pt x="502280" y="332561"/>
                    <a:pt x="441024" y="296815"/>
                    <a:pt x="400328" y="242104"/>
                  </a:cubicBezTo>
                  <a:cubicBezTo>
                    <a:pt x="386825" y="224000"/>
                    <a:pt x="374509" y="205155"/>
                    <a:pt x="361302" y="187052"/>
                  </a:cubicBezTo>
                  <a:cubicBezTo>
                    <a:pt x="352399" y="174736"/>
                    <a:pt x="343199" y="162568"/>
                    <a:pt x="333405" y="150993"/>
                  </a:cubicBezTo>
                  <a:cubicBezTo>
                    <a:pt x="321344" y="136629"/>
                    <a:pt x="306570" y="124773"/>
                    <a:pt x="289927" y="116122"/>
                  </a:cubicBezTo>
                  <a:lnTo>
                    <a:pt x="321534" y="183787"/>
                  </a:lnTo>
                  <a:lnTo>
                    <a:pt x="317527" y="185716"/>
                  </a:lnTo>
                  <a:lnTo>
                    <a:pt x="281469" y="111522"/>
                  </a:lnTo>
                  <a:cubicBezTo>
                    <a:pt x="277611" y="109741"/>
                    <a:pt x="273901" y="107961"/>
                    <a:pt x="269895" y="106477"/>
                  </a:cubicBezTo>
                  <a:close/>
                  <a:moveTo>
                    <a:pt x="1413375" y="82735"/>
                  </a:moveTo>
                  <a:lnTo>
                    <a:pt x="1415304" y="82735"/>
                  </a:lnTo>
                  <a:cubicBezTo>
                    <a:pt x="1415972" y="89293"/>
                    <a:pt x="1415972" y="95912"/>
                    <a:pt x="1415304" y="102470"/>
                  </a:cubicBezTo>
                  <a:cubicBezTo>
                    <a:pt x="1404442" y="169720"/>
                    <a:pt x="1388110" y="235975"/>
                    <a:pt x="1366484" y="300569"/>
                  </a:cubicBezTo>
                  <a:cubicBezTo>
                    <a:pt x="1366015" y="301459"/>
                    <a:pt x="1365469" y="302305"/>
                    <a:pt x="1364852" y="303092"/>
                  </a:cubicBezTo>
                  <a:cubicBezTo>
                    <a:pt x="1380729" y="231123"/>
                    <a:pt x="1397052" y="156929"/>
                    <a:pt x="1413375" y="82735"/>
                  </a:cubicBezTo>
                  <a:close/>
                  <a:moveTo>
                    <a:pt x="1512085" y="59494"/>
                  </a:moveTo>
                  <a:cubicBezTo>
                    <a:pt x="1498933" y="57297"/>
                    <a:pt x="1485151" y="58867"/>
                    <a:pt x="1472434" y="64483"/>
                  </a:cubicBezTo>
                  <a:cubicBezTo>
                    <a:pt x="1445783" y="74514"/>
                    <a:pt x="1418406" y="82452"/>
                    <a:pt x="1390524" y="88225"/>
                  </a:cubicBezTo>
                  <a:cubicBezTo>
                    <a:pt x="1396014" y="103212"/>
                    <a:pt x="1388595" y="145651"/>
                    <a:pt x="1373756" y="175329"/>
                  </a:cubicBezTo>
                  <a:cubicBezTo>
                    <a:pt x="1378949" y="146838"/>
                    <a:pt x="1384291" y="118051"/>
                    <a:pt x="1389633" y="88373"/>
                  </a:cubicBezTo>
                  <a:cubicBezTo>
                    <a:pt x="1377614" y="90896"/>
                    <a:pt x="1365298" y="93270"/>
                    <a:pt x="1352833" y="94903"/>
                  </a:cubicBezTo>
                  <a:cubicBezTo>
                    <a:pt x="1316291" y="98835"/>
                    <a:pt x="1284733" y="122221"/>
                    <a:pt x="1270329" y="156038"/>
                  </a:cubicBezTo>
                  <a:cubicBezTo>
                    <a:pt x="1261723" y="174884"/>
                    <a:pt x="1253264" y="193729"/>
                    <a:pt x="1244510" y="212278"/>
                  </a:cubicBezTo>
                  <a:cubicBezTo>
                    <a:pt x="1238277" y="226671"/>
                    <a:pt x="1230858" y="240917"/>
                    <a:pt x="1223438" y="254717"/>
                  </a:cubicBezTo>
                  <a:cubicBezTo>
                    <a:pt x="1221857" y="257818"/>
                    <a:pt x="1219968" y="260756"/>
                    <a:pt x="1217800" y="263472"/>
                  </a:cubicBezTo>
                  <a:cubicBezTo>
                    <a:pt x="1216258" y="280210"/>
                    <a:pt x="1213330" y="296785"/>
                    <a:pt x="1209045" y="313033"/>
                  </a:cubicBezTo>
                  <a:cubicBezTo>
                    <a:pt x="1204741" y="332324"/>
                    <a:pt x="1200587" y="352059"/>
                    <a:pt x="1195690" y="372389"/>
                  </a:cubicBezTo>
                  <a:cubicBezTo>
                    <a:pt x="1190793" y="392718"/>
                    <a:pt x="1184857" y="412157"/>
                    <a:pt x="1179367" y="431744"/>
                  </a:cubicBezTo>
                  <a:lnTo>
                    <a:pt x="1177290" y="429815"/>
                  </a:lnTo>
                  <a:cubicBezTo>
                    <a:pt x="1187677" y="377286"/>
                    <a:pt x="1198163" y="324756"/>
                    <a:pt x="1208748" y="272226"/>
                  </a:cubicBezTo>
                  <a:cubicBezTo>
                    <a:pt x="1204200" y="275817"/>
                    <a:pt x="1199214" y="278800"/>
                    <a:pt x="1193909" y="281130"/>
                  </a:cubicBezTo>
                  <a:cubicBezTo>
                    <a:pt x="1184608" y="285433"/>
                    <a:pt x="1176582" y="292081"/>
                    <a:pt x="1170612" y="300421"/>
                  </a:cubicBezTo>
                  <a:cubicBezTo>
                    <a:pt x="1161942" y="313508"/>
                    <a:pt x="1154916" y="327605"/>
                    <a:pt x="1149689" y="342414"/>
                  </a:cubicBezTo>
                  <a:cubicBezTo>
                    <a:pt x="1137234" y="380743"/>
                    <a:pt x="1131021" y="420823"/>
                    <a:pt x="1131289" y="461125"/>
                  </a:cubicBezTo>
                  <a:cubicBezTo>
                    <a:pt x="1131289" y="501190"/>
                    <a:pt x="1132476" y="541403"/>
                    <a:pt x="1131289" y="581468"/>
                  </a:cubicBezTo>
                  <a:cubicBezTo>
                    <a:pt x="1130728" y="615479"/>
                    <a:pt x="1128151" y="649415"/>
                    <a:pt x="1123573" y="683114"/>
                  </a:cubicBezTo>
                  <a:cubicBezTo>
                    <a:pt x="1115435" y="747292"/>
                    <a:pt x="1083826" y="806172"/>
                    <a:pt x="1034837" y="848419"/>
                  </a:cubicBezTo>
                  <a:cubicBezTo>
                    <a:pt x="1015101" y="865483"/>
                    <a:pt x="993288" y="880025"/>
                    <a:pt x="973256" y="896793"/>
                  </a:cubicBezTo>
                  <a:cubicBezTo>
                    <a:pt x="964946" y="904361"/>
                    <a:pt x="951739" y="913561"/>
                    <a:pt x="950107" y="923503"/>
                  </a:cubicBezTo>
                  <a:cubicBezTo>
                    <a:pt x="947212" y="945168"/>
                    <a:pt x="947212" y="967129"/>
                    <a:pt x="950107" y="988794"/>
                  </a:cubicBezTo>
                  <a:cubicBezTo>
                    <a:pt x="951443" y="1002446"/>
                    <a:pt x="961236" y="1007194"/>
                    <a:pt x="975185" y="1007194"/>
                  </a:cubicBezTo>
                  <a:cubicBezTo>
                    <a:pt x="980211" y="1006912"/>
                    <a:pt x="985188" y="1006066"/>
                    <a:pt x="990023" y="1004672"/>
                  </a:cubicBezTo>
                  <a:lnTo>
                    <a:pt x="1025897" y="990517"/>
                  </a:lnTo>
                  <a:lnTo>
                    <a:pt x="1071329" y="954920"/>
                  </a:lnTo>
                  <a:cubicBezTo>
                    <a:pt x="1115783" y="912616"/>
                    <a:pt x="1147612" y="859920"/>
                    <a:pt x="1178774" y="806722"/>
                  </a:cubicBezTo>
                  <a:cubicBezTo>
                    <a:pt x="1214350" y="745260"/>
                    <a:pt x="1241738" y="679404"/>
                    <a:pt x="1260239" y="610849"/>
                  </a:cubicBezTo>
                  <a:cubicBezTo>
                    <a:pt x="1261031" y="608623"/>
                    <a:pt x="1262297" y="606605"/>
                    <a:pt x="1263949" y="604914"/>
                  </a:cubicBezTo>
                  <a:cubicBezTo>
                    <a:pt x="1255041" y="645824"/>
                    <a:pt x="1242477" y="685859"/>
                    <a:pt x="1226406" y="724515"/>
                  </a:cubicBezTo>
                  <a:cubicBezTo>
                    <a:pt x="1194675" y="801410"/>
                    <a:pt x="1151555" y="873096"/>
                    <a:pt x="1098495" y="937155"/>
                  </a:cubicBezTo>
                  <a:cubicBezTo>
                    <a:pt x="1088557" y="949798"/>
                    <a:pt x="1076999" y="960979"/>
                    <a:pt x="1064170" y="970439"/>
                  </a:cubicBezTo>
                  <a:lnTo>
                    <a:pt x="1031580" y="988274"/>
                  </a:lnTo>
                  <a:lnTo>
                    <a:pt x="1083929" y="967617"/>
                  </a:lnTo>
                  <a:cubicBezTo>
                    <a:pt x="1113362" y="951304"/>
                    <a:pt x="1140677" y="931167"/>
                    <a:pt x="1165122" y="907625"/>
                  </a:cubicBezTo>
                  <a:cubicBezTo>
                    <a:pt x="1195856" y="876330"/>
                    <a:pt x="1221671" y="840554"/>
                    <a:pt x="1241690" y="801528"/>
                  </a:cubicBezTo>
                  <a:cubicBezTo>
                    <a:pt x="1277465" y="733892"/>
                    <a:pt x="1309032" y="664120"/>
                    <a:pt x="1336214" y="592597"/>
                  </a:cubicBezTo>
                  <a:cubicBezTo>
                    <a:pt x="1370788" y="503564"/>
                    <a:pt x="1401208" y="413344"/>
                    <a:pt x="1429105" y="322085"/>
                  </a:cubicBezTo>
                  <a:cubicBezTo>
                    <a:pt x="1447342" y="256898"/>
                    <a:pt x="1478310" y="195984"/>
                    <a:pt x="1520215" y="142832"/>
                  </a:cubicBezTo>
                  <a:cubicBezTo>
                    <a:pt x="1527516" y="133899"/>
                    <a:pt x="1534104" y="124432"/>
                    <a:pt x="1539951" y="114490"/>
                  </a:cubicBezTo>
                  <a:cubicBezTo>
                    <a:pt x="1547919" y="103776"/>
                    <a:pt x="1550842" y="90139"/>
                    <a:pt x="1547964" y="77096"/>
                  </a:cubicBezTo>
                  <a:cubicBezTo>
                    <a:pt x="1537762" y="67651"/>
                    <a:pt x="1525238" y="61690"/>
                    <a:pt x="1512085" y="59494"/>
                  </a:cubicBezTo>
                  <a:close/>
                  <a:moveTo>
                    <a:pt x="882293" y="10321"/>
                  </a:moveTo>
                  <a:cubicBezTo>
                    <a:pt x="849473" y="11123"/>
                    <a:pt x="816725" y="13808"/>
                    <a:pt x="784209" y="18334"/>
                  </a:cubicBezTo>
                  <a:cubicBezTo>
                    <a:pt x="741176" y="24863"/>
                    <a:pt x="721737" y="38812"/>
                    <a:pt x="710015" y="73089"/>
                  </a:cubicBezTo>
                  <a:cubicBezTo>
                    <a:pt x="711053" y="109593"/>
                    <a:pt x="712092" y="146245"/>
                    <a:pt x="713131" y="185420"/>
                  </a:cubicBezTo>
                  <a:cubicBezTo>
                    <a:pt x="707599" y="159199"/>
                    <a:pt x="703929" y="132623"/>
                    <a:pt x="702150" y="105883"/>
                  </a:cubicBezTo>
                  <a:cubicBezTo>
                    <a:pt x="699776" y="119832"/>
                    <a:pt x="698440" y="133335"/>
                    <a:pt x="696808" y="148174"/>
                  </a:cubicBezTo>
                  <a:cubicBezTo>
                    <a:pt x="695918" y="155000"/>
                    <a:pt x="696808" y="162568"/>
                    <a:pt x="690279" y="168058"/>
                  </a:cubicBezTo>
                  <a:cubicBezTo>
                    <a:pt x="693692" y="180077"/>
                    <a:pt x="694434" y="192839"/>
                    <a:pt x="696956" y="205006"/>
                  </a:cubicBezTo>
                  <a:cubicBezTo>
                    <a:pt x="700666" y="223258"/>
                    <a:pt x="703337" y="241658"/>
                    <a:pt x="706602" y="260059"/>
                  </a:cubicBezTo>
                  <a:cubicBezTo>
                    <a:pt x="692886" y="230737"/>
                    <a:pt x="684974" y="199042"/>
                    <a:pt x="683305" y="166722"/>
                  </a:cubicBezTo>
                  <a:lnTo>
                    <a:pt x="671434" y="159006"/>
                  </a:lnTo>
                  <a:cubicBezTo>
                    <a:pt x="654814" y="163755"/>
                    <a:pt x="637749" y="167909"/>
                    <a:pt x="621278" y="173845"/>
                  </a:cubicBezTo>
                  <a:cubicBezTo>
                    <a:pt x="614539" y="176471"/>
                    <a:pt x="608640" y="180879"/>
                    <a:pt x="604214" y="186606"/>
                  </a:cubicBezTo>
                  <a:cubicBezTo>
                    <a:pt x="591164" y="203330"/>
                    <a:pt x="584204" y="224000"/>
                    <a:pt x="584478" y="245220"/>
                  </a:cubicBezTo>
                  <a:lnTo>
                    <a:pt x="614156" y="255904"/>
                  </a:lnTo>
                  <a:cubicBezTo>
                    <a:pt x="725441" y="292704"/>
                    <a:pt x="816673" y="373695"/>
                    <a:pt x="866416" y="479822"/>
                  </a:cubicBezTo>
                  <a:cubicBezTo>
                    <a:pt x="879937" y="508194"/>
                    <a:pt x="891538" y="537441"/>
                    <a:pt x="901139" y="567371"/>
                  </a:cubicBezTo>
                  <a:cubicBezTo>
                    <a:pt x="898913" y="530719"/>
                    <a:pt x="896687" y="494809"/>
                    <a:pt x="894461" y="458899"/>
                  </a:cubicBezTo>
                  <a:lnTo>
                    <a:pt x="897577" y="458899"/>
                  </a:lnTo>
                  <a:cubicBezTo>
                    <a:pt x="900990" y="495106"/>
                    <a:pt x="904997" y="531164"/>
                    <a:pt x="907816" y="567371"/>
                  </a:cubicBezTo>
                  <a:cubicBezTo>
                    <a:pt x="907816" y="575681"/>
                    <a:pt x="907816" y="584139"/>
                    <a:pt x="907816" y="592449"/>
                  </a:cubicBezTo>
                  <a:cubicBezTo>
                    <a:pt x="913752" y="611145"/>
                    <a:pt x="918649" y="629991"/>
                    <a:pt x="922655" y="649133"/>
                  </a:cubicBezTo>
                  <a:cubicBezTo>
                    <a:pt x="924287" y="657294"/>
                    <a:pt x="925771" y="665456"/>
                    <a:pt x="927404" y="673617"/>
                  </a:cubicBezTo>
                  <a:lnTo>
                    <a:pt x="927404" y="648391"/>
                  </a:lnTo>
                  <a:cubicBezTo>
                    <a:pt x="928273" y="632083"/>
                    <a:pt x="926469" y="615746"/>
                    <a:pt x="922062" y="600016"/>
                  </a:cubicBezTo>
                  <a:cubicBezTo>
                    <a:pt x="919641" y="588101"/>
                    <a:pt x="919091" y="575889"/>
                    <a:pt x="920429" y="563810"/>
                  </a:cubicBezTo>
                  <a:cubicBezTo>
                    <a:pt x="919716" y="505597"/>
                    <a:pt x="915056" y="447488"/>
                    <a:pt x="906481" y="389899"/>
                  </a:cubicBezTo>
                  <a:cubicBezTo>
                    <a:pt x="900248" y="345085"/>
                    <a:pt x="894461" y="299678"/>
                    <a:pt x="888526" y="255162"/>
                  </a:cubicBezTo>
                  <a:lnTo>
                    <a:pt x="890900" y="254420"/>
                  </a:lnTo>
                  <a:cubicBezTo>
                    <a:pt x="896687" y="287807"/>
                    <a:pt x="903068" y="321046"/>
                    <a:pt x="908113" y="354434"/>
                  </a:cubicBezTo>
                  <a:cubicBezTo>
                    <a:pt x="912713" y="385002"/>
                    <a:pt x="913307" y="414679"/>
                    <a:pt x="920281" y="444357"/>
                  </a:cubicBezTo>
                  <a:cubicBezTo>
                    <a:pt x="933191" y="497925"/>
                    <a:pt x="932449" y="552829"/>
                    <a:pt x="934229" y="607584"/>
                  </a:cubicBezTo>
                  <a:cubicBezTo>
                    <a:pt x="935268" y="638004"/>
                    <a:pt x="937346" y="668869"/>
                    <a:pt x="937346" y="698546"/>
                  </a:cubicBezTo>
                  <a:cubicBezTo>
                    <a:pt x="937475" y="704393"/>
                    <a:pt x="936571" y="710224"/>
                    <a:pt x="934675" y="715759"/>
                  </a:cubicBezTo>
                  <a:lnTo>
                    <a:pt x="934378" y="715759"/>
                  </a:lnTo>
                  <a:cubicBezTo>
                    <a:pt x="942339" y="772221"/>
                    <a:pt x="947095" y="829098"/>
                    <a:pt x="948623" y="886109"/>
                  </a:cubicBezTo>
                  <a:cubicBezTo>
                    <a:pt x="948772" y="890561"/>
                    <a:pt x="949662" y="895755"/>
                    <a:pt x="949662" y="900948"/>
                  </a:cubicBezTo>
                  <a:lnTo>
                    <a:pt x="952630" y="901987"/>
                  </a:lnTo>
                  <a:cubicBezTo>
                    <a:pt x="958168" y="895087"/>
                    <a:pt x="963131" y="887742"/>
                    <a:pt x="967468" y="880025"/>
                  </a:cubicBezTo>
                  <a:cubicBezTo>
                    <a:pt x="989875" y="832096"/>
                    <a:pt x="1013172" y="784760"/>
                    <a:pt x="1033205" y="735792"/>
                  </a:cubicBezTo>
                  <a:cubicBezTo>
                    <a:pt x="1056668" y="680369"/>
                    <a:pt x="1072011" y="621844"/>
                    <a:pt x="1078760" y="562029"/>
                  </a:cubicBezTo>
                  <a:cubicBezTo>
                    <a:pt x="1082173" y="527009"/>
                    <a:pt x="1087218" y="492138"/>
                    <a:pt x="1092263" y="457267"/>
                  </a:cubicBezTo>
                  <a:cubicBezTo>
                    <a:pt x="1094934" y="439906"/>
                    <a:pt x="1101612" y="422989"/>
                    <a:pt x="1102650" y="405628"/>
                  </a:cubicBezTo>
                  <a:cubicBezTo>
                    <a:pt x="1108501" y="334001"/>
                    <a:pt x="1102434" y="261884"/>
                    <a:pt x="1084695" y="192245"/>
                  </a:cubicBezTo>
                  <a:cubicBezTo>
                    <a:pt x="1071857" y="144613"/>
                    <a:pt x="1049828" y="99948"/>
                    <a:pt x="1019850" y="60773"/>
                  </a:cubicBezTo>
                  <a:cubicBezTo>
                    <a:pt x="1003390" y="37995"/>
                    <a:pt x="979069" y="22133"/>
                    <a:pt x="951591" y="16256"/>
                  </a:cubicBezTo>
                  <a:cubicBezTo>
                    <a:pt x="982752" y="58844"/>
                    <a:pt x="1022075" y="273562"/>
                    <a:pt x="1013914" y="369718"/>
                  </a:cubicBezTo>
                  <a:cubicBezTo>
                    <a:pt x="1007533" y="317485"/>
                    <a:pt x="1001301" y="255459"/>
                    <a:pt x="992694" y="193877"/>
                  </a:cubicBezTo>
                  <a:cubicBezTo>
                    <a:pt x="982441" y="133647"/>
                    <a:pt x="968215" y="74158"/>
                    <a:pt x="950107" y="15811"/>
                  </a:cubicBezTo>
                  <a:lnTo>
                    <a:pt x="940313" y="14179"/>
                  </a:lnTo>
                  <a:cubicBezTo>
                    <a:pt x="921085" y="11568"/>
                    <a:pt x="901700" y="10277"/>
                    <a:pt x="882293" y="10321"/>
                  </a:cubicBezTo>
                  <a:close/>
                  <a:moveTo>
                    <a:pt x="833242" y="1498"/>
                  </a:moveTo>
                  <a:cubicBezTo>
                    <a:pt x="859847" y="-612"/>
                    <a:pt x="886629" y="-497"/>
                    <a:pt x="913307" y="1863"/>
                  </a:cubicBezTo>
                  <a:cubicBezTo>
                    <a:pt x="925475" y="2753"/>
                    <a:pt x="937642" y="3495"/>
                    <a:pt x="949662" y="5424"/>
                  </a:cubicBezTo>
                  <a:cubicBezTo>
                    <a:pt x="980666" y="10573"/>
                    <a:pt x="1008361" y="27816"/>
                    <a:pt x="1026675" y="53354"/>
                  </a:cubicBezTo>
                  <a:cubicBezTo>
                    <a:pt x="1063866" y="101803"/>
                    <a:pt x="1089267" y="158249"/>
                    <a:pt x="1100870" y="218213"/>
                  </a:cubicBezTo>
                  <a:cubicBezTo>
                    <a:pt x="1110822" y="264006"/>
                    <a:pt x="1114664" y="310897"/>
                    <a:pt x="1112295" y="357698"/>
                  </a:cubicBezTo>
                  <a:cubicBezTo>
                    <a:pt x="1111928" y="361200"/>
                    <a:pt x="1112822" y="364732"/>
                    <a:pt x="1114818" y="367640"/>
                  </a:cubicBezTo>
                  <a:lnTo>
                    <a:pt x="1121199" y="356659"/>
                  </a:lnTo>
                  <a:cubicBezTo>
                    <a:pt x="1132031" y="338408"/>
                    <a:pt x="1142270" y="319711"/>
                    <a:pt x="1153993" y="302053"/>
                  </a:cubicBezTo>
                  <a:cubicBezTo>
                    <a:pt x="1163322" y="287703"/>
                    <a:pt x="1176696" y="276456"/>
                    <a:pt x="1192425" y="269704"/>
                  </a:cubicBezTo>
                  <a:cubicBezTo>
                    <a:pt x="1200996" y="265178"/>
                    <a:pt x="1208024" y="258204"/>
                    <a:pt x="1212606" y="249672"/>
                  </a:cubicBezTo>
                  <a:cubicBezTo>
                    <a:pt x="1222103" y="234833"/>
                    <a:pt x="1229226" y="220142"/>
                    <a:pt x="1237387" y="202632"/>
                  </a:cubicBezTo>
                  <a:cubicBezTo>
                    <a:pt x="1245548" y="185122"/>
                    <a:pt x="1252968" y="167019"/>
                    <a:pt x="1261723" y="149658"/>
                  </a:cubicBezTo>
                  <a:cubicBezTo>
                    <a:pt x="1278964" y="113807"/>
                    <a:pt x="1313448" y="89367"/>
                    <a:pt x="1352981" y="84960"/>
                  </a:cubicBezTo>
                  <a:cubicBezTo>
                    <a:pt x="1390357" y="80583"/>
                    <a:pt x="1426983" y="71250"/>
                    <a:pt x="1461899" y="57212"/>
                  </a:cubicBezTo>
                  <a:cubicBezTo>
                    <a:pt x="1484884" y="46646"/>
                    <a:pt x="1511223" y="46113"/>
                    <a:pt x="1534609" y="55728"/>
                  </a:cubicBezTo>
                  <a:cubicBezTo>
                    <a:pt x="1559983" y="65967"/>
                    <a:pt x="1566661" y="80657"/>
                    <a:pt x="1556719" y="106180"/>
                  </a:cubicBezTo>
                  <a:cubicBezTo>
                    <a:pt x="1554241" y="111730"/>
                    <a:pt x="1551273" y="117057"/>
                    <a:pt x="1547815" y="122057"/>
                  </a:cubicBezTo>
                  <a:cubicBezTo>
                    <a:pt x="1541791" y="132341"/>
                    <a:pt x="1535143" y="142253"/>
                    <a:pt x="1527931" y="151735"/>
                  </a:cubicBezTo>
                  <a:cubicBezTo>
                    <a:pt x="1488460" y="202128"/>
                    <a:pt x="1459079" y="259673"/>
                    <a:pt x="1441421" y="321195"/>
                  </a:cubicBezTo>
                  <a:cubicBezTo>
                    <a:pt x="1412782" y="412899"/>
                    <a:pt x="1384440" y="504306"/>
                    <a:pt x="1347343" y="593339"/>
                  </a:cubicBezTo>
                  <a:cubicBezTo>
                    <a:pt x="1321820" y="654326"/>
                    <a:pt x="1294665" y="714721"/>
                    <a:pt x="1268103" y="775411"/>
                  </a:cubicBezTo>
                  <a:cubicBezTo>
                    <a:pt x="1264327" y="782742"/>
                    <a:pt x="1261343" y="790458"/>
                    <a:pt x="1259200" y="798412"/>
                  </a:cubicBezTo>
                  <a:cubicBezTo>
                    <a:pt x="1262910" y="795147"/>
                    <a:pt x="1266471" y="792031"/>
                    <a:pt x="1270032" y="788618"/>
                  </a:cubicBezTo>
                  <a:cubicBezTo>
                    <a:pt x="1321968" y="740243"/>
                    <a:pt x="1378504" y="698546"/>
                    <a:pt x="1449285" y="680888"/>
                  </a:cubicBezTo>
                  <a:cubicBezTo>
                    <a:pt x="1511623" y="665604"/>
                    <a:pt x="1577003" y="668275"/>
                    <a:pt x="1637887" y="688604"/>
                  </a:cubicBezTo>
                  <a:cubicBezTo>
                    <a:pt x="1671512" y="699259"/>
                    <a:pt x="1702050" y="717896"/>
                    <a:pt x="1726920" y="742914"/>
                  </a:cubicBezTo>
                  <a:cubicBezTo>
                    <a:pt x="1751434" y="766553"/>
                    <a:pt x="1778455" y="787446"/>
                    <a:pt x="1807495" y="805238"/>
                  </a:cubicBezTo>
                  <a:cubicBezTo>
                    <a:pt x="1830466" y="820002"/>
                    <a:pt x="1852115" y="836726"/>
                    <a:pt x="1872192" y="855244"/>
                  </a:cubicBezTo>
                  <a:cubicBezTo>
                    <a:pt x="1883648" y="866878"/>
                    <a:pt x="1892729" y="880634"/>
                    <a:pt x="1898902" y="895755"/>
                  </a:cubicBezTo>
                  <a:cubicBezTo>
                    <a:pt x="1905876" y="911929"/>
                    <a:pt x="1898902" y="922761"/>
                    <a:pt x="1881986" y="924690"/>
                  </a:cubicBezTo>
                  <a:cubicBezTo>
                    <a:pt x="1868126" y="924468"/>
                    <a:pt x="1854371" y="922153"/>
                    <a:pt x="1841179" y="917864"/>
                  </a:cubicBezTo>
                  <a:cubicBezTo>
                    <a:pt x="1795624" y="905400"/>
                    <a:pt x="1750662" y="889967"/>
                    <a:pt x="1704662" y="879283"/>
                  </a:cubicBezTo>
                  <a:cubicBezTo>
                    <a:pt x="1623850" y="861002"/>
                    <a:pt x="1540604" y="856001"/>
                    <a:pt x="1458189" y="864444"/>
                  </a:cubicBezTo>
                  <a:cubicBezTo>
                    <a:pt x="1334639" y="877592"/>
                    <a:pt x="1214648" y="913784"/>
                    <a:pt x="1104431" y="971136"/>
                  </a:cubicBezTo>
                  <a:cubicBezTo>
                    <a:pt x="1081282" y="982859"/>
                    <a:pt x="1057095" y="992800"/>
                    <a:pt x="1033501" y="1003781"/>
                  </a:cubicBezTo>
                  <a:cubicBezTo>
                    <a:pt x="1021482" y="1009568"/>
                    <a:pt x="1009314" y="1015356"/>
                    <a:pt x="997888" y="1022181"/>
                  </a:cubicBezTo>
                  <a:cubicBezTo>
                    <a:pt x="967736" y="1039127"/>
                    <a:pt x="946569" y="1068493"/>
                    <a:pt x="940017" y="1102460"/>
                  </a:cubicBezTo>
                  <a:cubicBezTo>
                    <a:pt x="939640" y="1106362"/>
                    <a:pt x="938994" y="1110220"/>
                    <a:pt x="938088" y="1114034"/>
                  </a:cubicBezTo>
                  <a:cubicBezTo>
                    <a:pt x="944959" y="1197042"/>
                    <a:pt x="947239" y="1280363"/>
                    <a:pt x="944913" y="1363623"/>
                  </a:cubicBezTo>
                  <a:cubicBezTo>
                    <a:pt x="943430" y="1409178"/>
                    <a:pt x="938978" y="1454140"/>
                    <a:pt x="935268" y="1498211"/>
                  </a:cubicBezTo>
                  <a:cubicBezTo>
                    <a:pt x="931558" y="1542282"/>
                    <a:pt x="927404" y="1586057"/>
                    <a:pt x="923249" y="1630574"/>
                  </a:cubicBezTo>
                  <a:cubicBezTo>
                    <a:pt x="919094" y="1675090"/>
                    <a:pt x="914197" y="1719607"/>
                    <a:pt x="910339" y="1764123"/>
                  </a:cubicBezTo>
                  <a:cubicBezTo>
                    <a:pt x="908113" y="1788459"/>
                    <a:pt x="905739" y="1813388"/>
                    <a:pt x="905739" y="1838317"/>
                  </a:cubicBezTo>
                  <a:cubicBezTo>
                    <a:pt x="904849" y="1888769"/>
                    <a:pt x="904107" y="1939370"/>
                    <a:pt x="905739" y="1989674"/>
                  </a:cubicBezTo>
                  <a:cubicBezTo>
                    <a:pt x="907520" y="2047397"/>
                    <a:pt x="911823" y="2104971"/>
                    <a:pt x="915087" y="2162695"/>
                  </a:cubicBezTo>
                  <a:cubicBezTo>
                    <a:pt x="916571" y="2188217"/>
                    <a:pt x="918204" y="2213592"/>
                    <a:pt x="919836" y="2239115"/>
                  </a:cubicBezTo>
                  <a:cubicBezTo>
                    <a:pt x="919797" y="2244071"/>
                    <a:pt x="921474" y="2248893"/>
                    <a:pt x="924584" y="2252766"/>
                  </a:cubicBezTo>
                  <a:cubicBezTo>
                    <a:pt x="926513" y="2239263"/>
                    <a:pt x="928739" y="2225760"/>
                    <a:pt x="930668" y="2212256"/>
                  </a:cubicBezTo>
                  <a:cubicBezTo>
                    <a:pt x="942069" y="2143983"/>
                    <a:pt x="967701" y="2078855"/>
                    <a:pt x="1005901" y="2021132"/>
                  </a:cubicBezTo>
                  <a:cubicBezTo>
                    <a:pt x="1014211" y="2007777"/>
                    <a:pt x="1023708" y="1995164"/>
                    <a:pt x="1032314" y="1981809"/>
                  </a:cubicBezTo>
                  <a:cubicBezTo>
                    <a:pt x="1053534" y="1948570"/>
                    <a:pt x="1074753" y="1915331"/>
                    <a:pt x="1095528" y="1881944"/>
                  </a:cubicBezTo>
                  <a:cubicBezTo>
                    <a:pt x="1119814" y="1839564"/>
                    <a:pt x="1137667" y="1793801"/>
                    <a:pt x="1148502" y="1746168"/>
                  </a:cubicBezTo>
                  <a:cubicBezTo>
                    <a:pt x="1157406" y="1713375"/>
                    <a:pt x="1167941" y="1680878"/>
                    <a:pt x="1179664" y="1649122"/>
                  </a:cubicBezTo>
                  <a:cubicBezTo>
                    <a:pt x="1208997" y="1574053"/>
                    <a:pt x="1254082" y="1506150"/>
                    <a:pt x="1311878" y="1449985"/>
                  </a:cubicBezTo>
                  <a:cubicBezTo>
                    <a:pt x="1338588" y="1422533"/>
                    <a:pt x="1366188" y="1395823"/>
                    <a:pt x="1393343" y="1368965"/>
                  </a:cubicBezTo>
                  <a:cubicBezTo>
                    <a:pt x="1438646" y="1323855"/>
                    <a:pt x="1484157" y="1279042"/>
                    <a:pt x="1529860" y="1234525"/>
                  </a:cubicBezTo>
                  <a:cubicBezTo>
                    <a:pt x="1540351" y="1224361"/>
                    <a:pt x="1551451" y="1214849"/>
                    <a:pt x="1563099" y="1206035"/>
                  </a:cubicBezTo>
                  <a:cubicBezTo>
                    <a:pt x="1568412" y="1202815"/>
                    <a:pt x="1574095" y="1200218"/>
                    <a:pt x="1580016" y="1198318"/>
                  </a:cubicBezTo>
                  <a:cubicBezTo>
                    <a:pt x="1586990" y="1209299"/>
                    <a:pt x="1580609" y="1216867"/>
                    <a:pt x="1577345" y="1224138"/>
                  </a:cubicBezTo>
                  <a:cubicBezTo>
                    <a:pt x="1558648" y="1267022"/>
                    <a:pt x="1538467" y="1309313"/>
                    <a:pt x="1520809" y="1352642"/>
                  </a:cubicBezTo>
                  <a:cubicBezTo>
                    <a:pt x="1496799" y="1416924"/>
                    <a:pt x="1476975" y="1482705"/>
                    <a:pt x="1461453" y="1549554"/>
                  </a:cubicBezTo>
                  <a:cubicBezTo>
                    <a:pt x="1450176" y="1592438"/>
                    <a:pt x="1437563" y="1634877"/>
                    <a:pt x="1424801" y="1677316"/>
                  </a:cubicBezTo>
                  <a:cubicBezTo>
                    <a:pt x="1399620" y="1757758"/>
                    <a:pt x="1354967" y="1830749"/>
                    <a:pt x="1294813" y="1889808"/>
                  </a:cubicBezTo>
                  <a:cubicBezTo>
                    <a:pt x="1257126" y="1927633"/>
                    <a:pt x="1216758" y="1962696"/>
                    <a:pt x="1174025" y="1994719"/>
                  </a:cubicBezTo>
                  <a:cubicBezTo>
                    <a:pt x="1138399" y="2021236"/>
                    <a:pt x="1104404" y="2049875"/>
                    <a:pt x="1072231" y="2080487"/>
                  </a:cubicBezTo>
                  <a:cubicBezTo>
                    <a:pt x="1008965" y="2141683"/>
                    <a:pt x="962907" y="2218444"/>
                    <a:pt x="938681" y="2303070"/>
                  </a:cubicBezTo>
                  <a:cubicBezTo>
                    <a:pt x="928779" y="2335745"/>
                    <a:pt x="926295" y="2370216"/>
                    <a:pt x="931410" y="2403974"/>
                  </a:cubicBezTo>
                  <a:cubicBezTo>
                    <a:pt x="933912" y="2423265"/>
                    <a:pt x="935299" y="2442688"/>
                    <a:pt x="935565" y="2462142"/>
                  </a:cubicBezTo>
                  <a:cubicBezTo>
                    <a:pt x="937346" y="2511407"/>
                    <a:pt x="938978" y="2560524"/>
                    <a:pt x="940017" y="2609788"/>
                  </a:cubicBezTo>
                  <a:cubicBezTo>
                    <a:pt x="941501" y="2686505"/>
                    <a:pt x="943133" y="2763074"/>
                    <a:pt x="943133" y="2839642"/>
                  </a:cubicBezTo>
                  <a:cubicBezTo>
                    <a:pt x="942836" y="2893655"/>
                    <a:pt x="938978" y="2947817"/>
                    <a:pt x="936752" y="3001831"/>
                  </a:cubicBezTo>
                  <a:cubicBezTo>
                    <a:pt x="936752" y="3012663"/>
                    <a:pt x="936752" y="3023644"/>
                    <a:pt x="936752" y="3034624"/>
                  </a:cubicBezTo>
                  <a:lnTo>
                    <a:pt x="921913" y="3034624"/>
                  </a:lnTo>
                  <a:cubicBezTo>
                    <a:pt x="924584" y="2976308"/>
                    <a:pt x="926810" y="2917991"/>
                    <a:pt x="930075" y="2859823"/>
                  </a:cubicBezTo>
                  <a:cubicBezTo>
                    <a:pt x="930055" y="2825664"/>
                    <a:pt x="923035" y="2791891"/>
                    <a:pt x="909449" y="2760551"/>
                  </a:cubicBezTo>
                  <a:cubicBezTo>
                    <a:pt x="895384" y="2719151"/>
                    <a:pt x="875392" y="2680021"/>
                    <a:pt x="850093" y="2644363"/>
                  </a:cubicBezTo>
                  <a:cubicBezTo>
                    <a:pt x="794151" y="2566756"/>
                    <a:pt x="731383" y="2495826"/>
                    <a:pt x="642350" y="2452497"/>
                  </a:cubicBezTo>
                  <a:cubicBezTo>
                    <a:pt x="591041" y="2428888"/>
                    <a:pt x="537301" y="2410978"/>
                    <a:pt x="482090" y="2399077"/>
                  </a:cubicBezTo>
                  <a:cubicBezTo>
                    <a:pt x="412408" y="2384669"/>
                    <a:pt x="344705" y="2361950"/>
                    <a:pt x="280430" y="2331412"/>
                  </a:cubicBezTo>
                  <a:cubicBezTo>
                    <a:pt x="216772" y="2298470"/>
                    <a:pt x="154152" y="2263302"/>
                    <a:pt x="91235" y="2229024"/>
                  </a:cubicBezTo>
                  <a:cubicBezTo>
                    <a:pt x="88181" y="2226932"/>
                    <a:pt x="85303" y="2224602"/>
                    <a:pt x="82629" y="2222050"/>
                  </a:cubicBezTo>
                  <a:cubicBezTo>
                    <a:pt x="86056" y="2220343"/>
                    <a:pt x="89633" y="2218948"/>
                    <a:pt x="93313" y="2217895"/>
                  </a:cubicBezTo>
                  <a:cubicBezTo>
                    <a:pt x="95705" y="2218117"/>
                    <a:pt x="98025" y="2218830"/>
                    <a:pt x="100138" y="2219972"/>
                  </a:cubicBezTo>
                  <a:cubicBezTo>
                    <a:pt x="141589" y="2234455"/>
                    <a:pt x="185634" y="2240020"/>
                    <a:pt x="229385" y="2236295"/>
                  </a:cubicBezTo>
                  <a:cubicBezTo>
                    <a:pt x="266333" y="2235108"/>
                    <a:pt x="303579" y="2235108"/>
                    <a:pt x="340528" y="2235108"/>
                  </a:cubicBezTo>
                  <a:cubicBezTo>
                    <a:pt x="406264" y="2237734"/>
                    <a:pt x="471040" y="2251787"/>
                    <a:pt x="531949" y="2276657"/>
                  </a:cubicBezTo>
                  <a:cubicBezTo>
                    <a:pt x="668021" y="2326812"/>
                    <a:pt x="758983" y="2425639"/>
                    <a:pt x="828725" y="2549395"/>
                  </a:cubicBezTo>
                  <a:cubicBezTo>
                    <a:pt x="866181" y="2619404"/>
                    <a:pt x="897843" y="2692352"/>
                    <a:pt x="923397" y="2767525"/>
                  </a:cubicBezTo>
                  <a:cubicBezTo>
                    <a:pt x="924584" y="2770790"/>
                    <a:pt x="926216" y="2774054"/>
                    <a:pt x="929184" y="2781029"/>
                  </a:cubicBezTo>
                  <a:cubicBezTo>
                    <a:pt x="930250" y="2776147"/>
                    <a:pt x="930944" y="2771176"/>
                    <a:pt x="931262" y="2766190"/>
                  </a:cubicBezTo>
                  <a:cubicBezTo>
                    <a:pt x="929778" y="2681757"/>
                    <a:pt x="929629" y="2597769"/>
                    <a:pt x="926216" y="2513930"/>
                  </a:cubicBezTo>
                  <a:cubicBezTo>
                    <a:pt x="923397" y="2442406"/>
                    <a:pt x="917016" y="2370884"/>
                    <a:pt x="912268" y="2299360"/>
                  </a:cubicBezTo>
                  <a:cubicBezTo>
                    <a:pt x="906926" y="2223534"/>
                    <a:pt x="901584" y="2147856"/>
                    <a:pt x="897429" y="2072029"/>
                  </a:cubicBezTo>
                  <a:cubicBezTo>
                    <a:pt x="894313" y="2013861"/>
                    <a:pt x="890603" y="1954654"/>
                    <a:pt x="891197" y="1897079"/>
                  </a:cubicBezTo>
                  <a:cubicBezTo>
                    <a:pt x="891790" y="1839505"/>
                    <a:pt x="897132" y="1781336"/>
                    <a:pt x="900990" y="1724355"/>
                  </a:cubicBezTo>
                  <a:cubicBezTo>
                    <a:pt x="904849" y="1667374"/>
                    <a:pt x="910636" y="1610690"/>
                    <a:pt x="915829" y="1553857"/>
                  </a:cubicBezTo>
                  <a:cubicBezTo>
                    <a:pt x="920429" y="1504889"/>
                    <a:pt x="925623" y="1455921"/>
                    <a:pt x="929036" y="1406804"/>
                  </a:cubicBezTo>
                  <a:cubicBezTo>
                    <a:pt x="930817" y="1377720"/>
                    <a:pt x="930817" y="1348932"/>
                    <a:pt x="930817" y="1319255"/>
                  </a:cubicBezTo>
                  <a:cubicBezTo>
                    <a:pt x="930817" y="1278003"/>
                    <a:pt x="930817" y="1236603"/>
                    <a:pt x="929629" y="1195202"/>
                  </a:cubicBezTo>
                  <a:cubicBezTo>
                    <a:pt x="929036" y="1170273"/>
                    <a:pt x="926513" y="1145344"/>
                    <a:pt x="924881" y="1120266"/>
                  </a:cubicBezTo>
                  <a:cubicBezTo>
                    <a:pt x="922358" y="1115666"/>
                    <a:pt x="919094" y="1110769"/>
                    <a:pt x="916423" y="1105427"/>
                  </a:cubicBezTo>
                  <a:cubicBezTo>
                    <a:pt x="890010" y="1053046"/>
                    <a:pt x="844306" y="1027820"/>
                    <a:pt x="789254" y="1017878"/>
                  </a:cubicBezTo>
                  <a:cubicBezTo>
                    <a:pt x="721144" y="1005562"/>
                    <a:pt x="652440" y="996807"/>
                    <a:pt x="584478" y="984342"/>
                  </a:cubicBezTo>
                  <a:cubicBezTo>
                    <a:pt x="555097" y="979000"/>
                    <a:pt x="526013" y="972471"/>
                    <a:pt x="497226" y="965349"/>
                  </a:cubicBezTo>
                  <a:cubicBezTo>
                    <a:pt x="493961" y="964755"/>
                    <a:pt x="490697" y="963865"/>
                    <a:pt x="487432" y="962975"/>
                  </a:cubicBezTo>
                  <a:cubicBezTo>
                    <a:pt x="440047" y="951163"/>
                    <a:pt x="393376" y="936650"/>
                    <a:pt x="347650" y="919497"/>
                  </a:cubicBezTo>
                  <a:cubicBezTo>
                    <a:pt x="265679" y="889092"/>
                    <a:pt x="192982" y="837972"/>
                    <a:pt x="136642" y="771108"/>
                  </a:cubicBezTo>
                  <a:cubicBezTo>
                    <a:pt x="96506" y="725286"/>
                    <a:pt x="62624" y="674344"/>
                    <a:pt x="35886" y="619604"/>
                  </a:cubicBezTo>
                  <a:cubicBezTo>
                    <a:pt x="19718" y="587522"/>
                    <a:pt x="8225" y="553289"/>
                    <a:pt x="1757" y="517957"/>
                  </a:cubicBezTo>
                  <a:cubicBezTo>
                    <a:pt x="-1911" y="496872"/>
                    <a:pt x="191" y="475177"/>
                    <a:pt x="7841" y="455189"/>
                  </a:cubicBezTo>
                  <a:cubicBezTo>
                    <a:pt x="8124" y="454181"/>
                    <a:pt x="8451" y="453171"/>
                    <a:pt x="8819" y="452177"/>
                  </a:cubicBezTo>
                  <a:cubicBezTo>
                    <a:pt x="16058" y="432753"/>
                    <a:pt x="37677" y="422870"/>
                    <a:pt x="57106" y="430112"/>
                  </a:cubicBezTo>
                  <a:cubicBezTo>
                    <a:pt x="76024" y="434890"/>
                    <a:pt x="93557" y="444045"/>
                    <a:pt x="108300" y="456822"/>
                  </a:cubicBezTo>
                  <a:cubicBezTo>
                    <a:pt x="119577" y="466170"/>
                    <a:pt x="130261" y="476260"/>
                    <a:pt x="140500" y="486499"/>
                  </a:cubicBezTo>
                  <a:cubicBezTo>
                    <a:pt x="160942" y="507452"/>
                    <a:pt x="185634" y="523804"/>
                    <a:pt x="212914" y="534429"/>
                  </a:cubicBezTo>
                  <a:cubicBezTo>
                    <a:pt x="248896" y="547858"/>
                    <a:pt x="282508" y="566955"/>
                    <a:pt x="312482" y="590965"/>
                  </a:cubicBezTo>
                  <a:cubicBezTo>
                    <a:pt x="334740" y="608772"/>
                    <a:pt x="354773" y="630140"/>
                    <a:pt x="375696" y="650320"/>
                  </a:cubicBezTo>
                  <a:lnTo>
                    <a:pt x="387122" y="662488"/>
                  </a:lnTo>
                  <a:cubicBezTo>
                    <a:pt x="387122" y="659372"/>
                    <a:pt x="387122" y="658185"/>
                    <a:pt x="387122" y="657146"/>
                  </a:cubicBezTo>
                  <a:cubicBezTo>
                    <a:pt x="355366" y="587404"/>
                    <a:pt x="333257" y="514100"/>
                    <a:pt x="307437" y="441983"/>
                  </a:cubicBezTo>
                  <a:cubicBezTo>
                    <a:pt x="284288" y="377286"/>
                    <a:pt x="256540" y="314666"/>
                    <a:pt x="226862" y="252491"/>
                  </a:cubicBezTo>
                  <a:cubicBezTo>
                    <a:pt x="211657" y="224074"/>
                    <a:pt x="201086" y="193418"/>
                    <a:pt x="195552" y="161677"/>
                  </a:cubicBezTo>
                  <a:cubicBezTo>
                    <a:pt x="193620" y="152047"/>
                    <a:pt x="194178" y="142075"/>
                    <a:pt x="197173" y="132726"/>
                  </a:cubicBezTo>
                  <a:cubicBezTo>
                    <a:pt x="206892" y="102366"/>
                    <a:pt x="239385" y="85628"/>
                    <a:pt x="269746" y="95348"/>
                  </a:cubicBezTo>
                  <a:cubicBezTo>
                    <a:pt x="289988" y="103272"/>
                    <a:pt x="309376" y="113213"/>
                    <a:pt x="327618" y="125025"/>
                  </a:cubicBezTo>
                  <a:cubicBezTo>
                    <a:pt x="329200" y="125901"/>
                    <a:pt x="330608" y="127058"/>
                    <a:pt x="331773" y="128438"/>
                  </a:cubicBezTo>
                  <a:cubicBezTo>
                    <a:pt x="387122" y="183787"/>
                    <a:pt x="456271" y="211090"/>
                    <a:pt x="530465" y="230529"/>
                  </a:cubicBezTo>
                  <a:lnTo>
                    <a:pt x="572904" y="241658"/>
                  </a:lnTo>
                  <a:cubicBezTo>
                    <a:pt x="575723" y="229194"/>
                    <a:pt x="577059" y="218362"/>
                    <a:pt x="580472" y="208123"/>
                  </a:cubicBezTo>
                  <a:cubicBezTo>
                    <a:pt x="585950" y="182971"/>
                    <a:pt x="606365" y="163799"/>
                    <a:pt x="631814" y="159897"/>
                  </a:cubicBezTo>
                  <a:cubicBezTo>
                    <a:pt x="648879" y="157374"/>
                    <a:pt x="664311" y="145503"/>
                    <a:pt x="683601" y="151735"/>
                  </a:cubicBezTo>
                  <a:cubicBezTo>
                    <a:pt x="686718" y="130961"/>
                    <a:pt x="689240" y="110632"/>
                    <a:pt x="692950" y="90451"/>
                  </a:cubicBezTo>
                  <a:cubicBezTo>
                    <a:pt x="694664" y="80910"/>
                    <a:pt x="697350" y="71561"/>
                    <a:pt x="700963" y="62554"/>
                  </a:cubicBezTo>
                  <a:cubicBezTo>
                    <a:pt x="709464" y="38560"/>
                    <a:pt x="729500" y="20486"/>
                    <a:pt x="754234" y="14476"/>
                  </a:cubicBezTo>
                  <a:cubicBezTo>
                    <a:pt x="780207" y="7940"/>
                    <a:pt x="806636" y="3607"/>
                    <a:pt x="833242" y="149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483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146" name="任意多边形: 形状 145">
            <a:extLst>
              <a:ext uri="{FF2B5EF4-FFF2-40B4-BE49-F238E27FC236}">
                <a16:creationId xmlns:a16="http://schemas.microsoft.com/office/drawing/2014/main" id="{899CF2CC-9CAC-A9B6-35C7-05B659863CA2}"/>
              </a:ext>
            </a:extLst>
          </p:cNvPr>
          <p:cNvSpPr/>
          <p:nvPr/>
        </p:nvSpPr>
        <p:spPr>
          <a:xfrm>
            <a:off x="9534132" y="3890029"/>
            <a:ext cx="4126412" cy="4268002"/>
          </a:xfrm>
          <a:custGeom>
            <a:gdLst>
              <a:gd name="connsiteX0" fmla="*/ 849141 w 1717631"/>
              <a:gd name="connsiteY0" fmla="*/ 1751941 h 1776568"/>
              <a:gd name="connsiteX1" fmla="*/ 849618 w 1717631"/>
              <a:gd name="connsiteY1" fmla="*/ 1752132 h 1776568"/>
              <a:gd name="connsiteX2" fmla="*/ 850094 w 1717631"/>
              <a:gd name="connsiteY2" fmla="*/ 1752132 h 1776568"/>
              <a:gd name="connsiteX3" fmla="*/ 849708 w 1717631"/>
              <a:gd name="connsiteY3" fmla="*/ 1752055 h 1776568"/>
              <a:gd name="connsiteX4" fmla="*/ 849704 w 1717631"/>
              <a:gd name="connsiteY4" fmla="*/ 1752058 h 1776568"/>
              <a:gd name="connsiteX5" fmla="*/ 849704 w 1717631"/>
              <a:gd name="connsiteY5" fmla="*/ 1752054 h 1776568"/>
              <a:gd name="connsiteX6" fmla="*/ 896004 w 1717631"/>
              <a:gd name="connsiteY6" fmla="*/ 1679647 h 1776568"/>
              <a:gd name="connsiteX7" fmla="*/ 896004 w 1717631"/>
              <a:gd name="connsiteY7" fmla="*/ 1680504 h 1776568"/>
              <a:gd name="connsiteX8" fmla="*/ 897338 w 1717631"/>
              <a:gd name="connsiteY8" fmla="*/ 1679647 h 1776568"/>
              <a:gd name="connsiteX9" fmla="*/ 896004 w 1717631"/>
              <a:gd name="connsiteY9" fmla="*/ 1679647 h 1776568"/>
              <a:gd name="connsiteX10" fmla="*/ 1032593 w 1717631"/>
              <a:gd name="connsiteY10" fmla="*/ 1647452 h 1776568"/>
              <a:gd name="connsiteX11" fmla="*/ 1030879 w 1717631"/>
              <a:gd name="connsiteY11" fmla="*/ 1648595 h 1776568"/>
              <a:gd name="connsiteX12" fmla="*/ 1030879 w 1717631"/>
              <a:gd name="connsiteY12" fmla="*/ 1648786 h 1776568"/>
              <a:gd name="connsiteX13" fmla="*/ 1032593 w 1717631"/>
              <a:gd name="connsiteY13" fmla="*/ 1647452 h 1776568"/>
              <a:gd name="connsiteX14" fmla="*/ 399085 w 1717631"/>
              <a:gd name="connsiteY14" fmla="*/ 1593445 h 1776568"/>
              <a:gd name="connsiteX15" fmla="*/ 399085 w 1717631"/>
              <a:gd name="connsiteY15" fmla="*/ 1593636 h 1776568"/>
              <a:gd name="connsiteX16" fmla="*/ 398704 w 1717631"/>
              <a:gd name="connsiteY16" fmla="*/ 1594398 h 1776568"/>
              <a:gd name="connsiteX17" fmla="*/ 400038 w 1717631"/>
              <a:gd name="connsiteY17" fmla="*/ 1593445 h 1776568"/>
              <a:gd name="connsiteX18" fmla="*/ 1085076 w 1717631"/>
              <a:gd name="connsiteY18" fmla="*/ 1579348 h 1776568"/>
              <a:gd name="connsiteX19" fmla="*/ 1084504 w 1717631"/>
              <a:gd name="connsiteY19" fmla="*/ 1579825 h 1776568"/>
              <a:gd name="connsiteX20" fmla="*/ 1084599 w 1717631"/>
              <a:gd name="connsiteY20" fmla="*/ 1579920 h 1776568"/>
              <a:gd name="connsiteX21" fmla="*/ 734555 w 1717631"/>
              <a:gd name="connsiteY21" fmla="*/ 1543058 h 1776568"/>
              <a:gd name="connsiteX22" fmla="*/ 734555 w 1717631"/>
              <a:gd name="connsiteY22" fmla="*/ 1543630 h 1776568"/>
              <a:gd name="connsiteX23" fmla="*/ 734746 w 1717631"/>
              <a:gd name="connsiteY23" fmla="*/ 1543820 h 1776568"/>
              <a:gd name="connsiteX24" fmla="*/ 734555 w 1717631"/>
              <a:gd name="connsiteY24" fmla="*/ 1543058 h 1776568"/>
              <a:gd name="connsiteX25" fmla="*/ 1258812 w 1717631"/>
              <a:gd name="connsiteY25" fmla="*/ 1533724 h 1776568"/>
              <a:gd name="connsiteX26" fmla="*/ 1258812 w 1717631"/>
              <a:gd name="connsiteY26" fmla="*/ 1535057 h 1776568"/>
              <a:gd name="connsiteX27" fmla="*/ 1259479 w 1717631"/>
              <a:gd name="connsiteY27" fmla="*/ 1535057 h 1776568"/>
              <a:gd name="connsiteX28" fmla="*/ 1259479 w 1717631"/>
              <a:gd name="connsiteY28" fmla="*/ 1534391 h 1776568"/>
              <a:gd name="connsiteX29" fmla="*/ 1258812 w 1717631"/>
              <a:gd name="connsiteY29" fmla="*/ 1533724 h 1776568"/>
              <a:gd name="connsiteX30" fmla="*/ 287357 w 1717631"/>
              <a:gd name="connsiteY30" fmla="*/ 1528295 h 1776568"/>
              <a:gd name="connsiteX31" fmla="*/ 287357 w 1717631"/>
              <a:gd name="connsiteY31" fmla="*/ 1528485 h 1776568"/>
              <a:gd name="connsiteX32" fmla="*/ 286976 w 1717631"/>
              <a:gd name="connsiteY32" fmla="*/ 1531152 h 1776568"/>
              <a:gd name="connsiteX33" fmla="*/ 287833 w 1717631"/>
              <a:gd name="connsiteY33" fmla="*/ 1528295 h 1776568"/>
              <a:gd name="connsiteX34" fmla="*/ 528530 w 1717631"/>
              <a:gd name="connsiteY34" fmla="*/ 1528104 h 1776568"/>
              <a:gd name="connsiteX35" fmla="*/ 530339 w 1717631"/>
              <a:gd name="connsiteY35" fmla="*/ 1530771 h 1776568"/>
              <a:gd name="connsiteX36" fmla="*/ 530339 w 1717631"/>
              <a:gd name="connsiteY36" fmla="*/ 1530676 h 1776568"/>
              <a:gd name="connsiteX37" fmla="*/ 528530 w 1717631"/>
              <a:gd name="connsiteY37" fmla="*/ 1528104 h 1776568"/>
              <a:gd name="connsiteX38" fmla="*/ 845141 w 1717631"/>
              <a:gd name="connsiteY38" fmla="*/ 1516484 h 1776568"/>
              <a:gd name="connsiteX39" fmla="*/ 843427 w 1717631"/>
              <a:gd name="connsiteY39" fmla="*/ 1517151 h 1776568"/>
              <a:gd name="connsiteX40" fmla="*/ 844093 w 1717631"/>
              <a:gd name="connsiteY40" fmla="*/ 1517531 h 1776568"/>
              <a:gd name="connsiteX41" fmla="*/ 288881 w 1717631"/>
              <a:gd name="connsiteY41" fmla="*/ 1510768 h 1776568"/>
              <a:gd name="connsiteX42" fmla="*/ 288881 w 1717631"/>
              <a:gd name="connsiteY42" fmla="*/ 1513626 h 1776568"/>
              <a:gd name="connsiteX43" fmla="*/ 288976 w 1717631"/>
              <a:gd name="connsiteY43" fmla="*/ 1513150 h 1776568"/>
              <a:gd name="connsiteX44" fmla="*/ 288881 w 1717631"/>
              <a:gd name="connsiteY44" fmla="*/ 1510768 h 1776568"/>
              <a:gd name="connsiteX45" fmla="*/ 775894 w 1717631"/>
              <a:gd name="connsiteY45" fmla="*/ 1502482 h 1776568"/>
              <a:gd name="connsiteX46" fmla="*/ 773704 w 1717631"/>
              <a:gd name="connsiteY46" fmla="*/ 1502577 h 1776568"/>
              <a:gd name="connsiteX47" fmla="*/ 774370 w 1717631"/>
              <a:gd name="connsiteY47" fmla="*/ 1503815 h 1776568"/>
              <a:gd name="connsiteX48" fmla="*/ 679501 w 1717631"/>
              <a:gd name="connsiteY48" fmla="*/ 1483336 h 1776568"/>
              <a:gd name="connsiteX49" fmla="*/ 679501 w 1717631"/>
              <a:gd name="connsiteY49" fmla="*/ 1484003 h 1776568"/>
              <a:gd name="connsiteX50" fmla="*/ 680073 w 1717631"/>
              <a:gd name="connsiteY50" fmla="*/ 1484003 h 1776568"/>
              <a:gd name="connsiteX51" fmla="*/ 1057168 w 1717631"/>
              <a:gd name="connsiteY51" fmla="*/ 1482098 h 1776568"/>
              <a:gd name="connsiteX52" fmla="*/ 1057929 w 1717631"/>
              <a:gd name="connsiteY52" fmla="*/ 1483336 h 1776568"/>
              <a:gd name="connsiteX53" fmla="*/ 1057929 w 1717631"/>
              <a:gd name="connsiteY53" fmla="*/ 1482098 h 1776568"/>
              <a:gd name="connsiteX54" fmla="*/ 813518 w 1717631"/>
              <a:gd name="connsiteY54" fmla="*/ 1481146 h 1776568"/>
              <a:gd name="connsiteX55" fmla="*/ 813042 w 1717631"/>
              <a:gd name="connsiteY55" fmla="*/ 1481432 h 1776568"/>
              <a:gd name="connsiteX56" fmla="*/ 813042 w 1717631"/>
              <a:gd name="connsiteY56" fmla="*/ 1481622 h 1776568"/>
              <a:gd name="connsiteX57" fmla="*/ 289929 w 1717631"/>
              <a:gd name="connsiteY57" fmla="*/ 1476669 h 1776568"/>
              <a:gd name="connsiteX58" fmla="*/ 287357 w 1717631"/>
              <a:gd name="connsiteY58" fmla="*/ 1478574 h 1776568"/>
              <a:gd name="connsiteX59" fmla="*/ 287357 w 1717631"/>
              <a:gd name="connsiteY59" fmla="*/ 1478669 h 1776568"/>
              <a:gd name="connsiteX60" fmla="*/ 290500 w 1717631"/>
              <a:gd name="connsiteY60" fmla="*/ 1478098 h 1776568"/>
              <a:gd name="connsiteX61" fmla="*/ 289929 w 1717631"/>
              <a:gd name="connsiteY61" fmla="*/ 1476669 h 1776568"/>
              <a:gd name="connsiteX62" fmla="*/ 1056406 w 1717631"/>
              <a:gd name="connsiteY62" fmla="*/ 1457429 h 1776568"/>
              <a:gd name="connsiteX63" fmla="*/ 1057644 w 1717631"/>
              <a:gd name="connsiteY63" fmla="*/ 1458000 h 1776568"/>
              <a:gd name="connsiteX64" fmla="*/ 1056596 w 1717631"/>
              <a:gd name="connsiteY64" fmla="*/ 1457429 h 1776568"/>
              <a:gd name="connsiteX65" fmla="*/ 1245763 w 1717631"/>
              <a:gd name="connsiteY65" fmla="*/ 1439617 h 1776568"/>
              <a:gd name="connsiteX66" fmla="*/ 1247001 w 1717631"/>
              <a:gd name="connsiteY66" fmla="*/ 1442093 h 1776568"/>
              <a:gd name="connsiteX67" fmla="*/ 1248049 w 1717631"/>
              <a:gd name="connsiteY67" fmla="*/ 1441045 h 1776568"/>
              <a:gd name="connsiteX68" fmla="*/ 1235095 w 1717631"/>
              <a:gd name="connsiteY68" fmla="*/ 1439236 h 1776568"/>
              <a:gd name="connsiteX69" fmla="*/ 1234904 w 1717631"/>
              <a:gd name="connsiteY69" fmla="*/ 1440093 h 1776568"/>
              <a:gd name="connsiteX70" fmla="*/ 1235095 w 1717631"/>
              <a:gd name="connsiteY70" fmla="*/ 1439712 h 1776568"/>
              <a:gd name="connsiteX71" fmla="*/ 1235095 w 1717631"/>
              <a:gd name="connsiteY71" fmla="*/ 1439236 h 1776568"/>
              <a:gd name="connsiteX72" fmla="*/ 269736 w 1717631"/>
              <a:gd name="connsiteY72" fmla="*/ 1414280 h 1776568"/>
              <a:gd name="connsiteX73" fmla="*/ 269736 w 1717631"/>
              <a:gd name="connsiteY73" fmla="*/ 1419995 h 1776568"/>
              <a:gd name="connsiteX74" fmla="*/ 273355 w 1717631"/>
              <a:gd name="connsiteY74" fmla="*/ 1418662 h 1776568"/>
              <a:gd name="connsiteX75" fmla="*/ 271165 w 1717631"/>
              <a:gd name="connsiteY75" fmla="*/ 1414280 h 1776568"/>
              <a:gd name="connsiteX76" fmla="*/ 1269575 w 1717631"/>
              <a:gd name="connsiteY76" fmla="*/ 1413613 h 1776568"/>
              <a:gd name="connsiteX77" fmla="*/ 1267575 w 1717631"/>
              <a:gd name="connsiteY77" fmla="*/ 1415328 h 1776568"/>
              <a:gd name="connsiteX78" fmla="*/ 1268622 w 1717631"/>
              <a:gd name="connsiteY78" fmla="*/ 1414566 h 1776568"/>
              <a:gd name="connsiteX79" fmla="*/ 1269765 w 1717631"/>
              <a:gd name="connsiteY79" fmla="*/ 1414566 h 1776568"/>
              <a:gd name="connsiteX80" fmla="*/ 361842 w 1717631"/>
              <a:gd name="connsiteY80" fmla="*/ 1410280 h 1776568"/>
              <a:gd name="connsiteX81" fmla="*/ 359175 w 1717631"/>
              <a:gd name="connsiteY81" fmla="*/ 1411613 h 1776568"/>
              <a:gd name="connsiteX82" fmla="*/ 360604 w 1717631"/>
              <a:gd name="connsiteY82" fmla="*/ 1412566 h 1776568"/>
              <a:gd name="connsiteX83" fmla="*/ 162008 w 1717631"/>
              <a:gd name="connsiteY83" fmla="*/ 1407422 h 1776568"/>
              <a:gd name="connsiteX84" fmla="*/ 165056 w 1717631"/>
              <a:gd name="connsiteY84" fmla="*/ 1409518 h 1776568"/>
              <a:gd name="connsiteX85" fmla="*/ 164961 w 1717631"/>
              <a:gd name="connsiteY85" fmla="*/ 1409232 h 1776568"/>
              <a:gd name="connsiteX86" fmla="*/ 162008 w 1717631"/>
              <a:gd name="connsiteY86" fmla="*/ 1407422 h 1776568"/>
              <a:gd name="connsiteX87" fmla="*/ 749224 w 1717631"/>
              <a:gd name="connsiteY87" fmla="*/ 1403898 h 1776568"/>
              <a:gd name="connsiteX88" fmla="*/ 751701 w 1717631"/>
              <a:gd name="connsiteY88" fmla="*/ 1407422 h 1776568"/>
              <a:gd name="connsiteX89" fmla="*/ 753002 w 1717631"/>
              <a:gd name="connsiteY89" fmla="*/ 1404819 h 1776568"/>
              <a:gd name="connsiteX90" fmla="*/ 753129 w 1717631"/>
              <a:gd name="connsiteY90" fmla="*/ 1404850 h 1776568"/>
              <a:gd name="connsiteX91" fmla="*/ 753034 w 1717631"/>
              <a:gd name="connsiteY91" fmla="*/ 1404755 h 1776568"/>
              <a:gd name="connsiteX92" fmla="*/ 753002 w 1717631"/>
              <a:gd name="connsiteY92" fmla="*/ 1404819 h 1776568"/>
              <a:gd name="connsiteX93" fmla="*/ 1219474 w 1717631"/>
              <a:gd name="connsiteY93" fmla="*/ 1394373 h 1776568"/>
              <a:gd name="connsiteX94" fmla="*/ 1219474 w 1717631"/>
              <a:gd name="connsiteY94" fmla="*/ 1395421 h 1776568"/>
              <a:gd name="connsiteX95" fmla="*/ 1220140 w 1717631"/>
              <a:gd name="connsiteY95" fmla="*/ 1394659 h 1776568"/>
              <a:gd name="connsiteX96" fmla="*/ 194298 w 1717631"/>
              <a:gd name="connsiteY96" fmla="*/ 1391801 h 1776568"/>
              <a:gd name="connsiteX97" fmla="*/ 192869 w 1717631"/>
              <a:gd name="connsiteY97" fmla="*/ 1394849 h 1776568"/>
              <a:gd name="connsiteX98" fmla="*/ 196203 w 1717631"/>
              <a:gd name="connsiteY98" fmla="*/ 1394754 h 1776568"/>
              <a:gd name="connsiteX99" fmla="*/ 194298 w 1717631"/>
              <a:gd name="connsiteY99" fmla="*/ 1391801 h 1776568"/>
              <a:gd name="connsiteX100" fmla="*/ 1300245 w 1717631"/>
              <a:gd name="connsiteY100" fmla="*/ 1378561 h 1776568"/>
              <a:gd name="connsiteX101" fmla="*/ 1299769 w 1717631"/>
              <a:gd name="connsiteY101" fmla="*/ 1379038 h 1776568"/>
              <a:gd name="connsiteX102" fmla="*/ 1299674 w 1717631"/>
              <a:gd name="connsiteY102" fmla="*/ 1379228 h 1776568"/>
              <a:gd name="connsiteX103" fmla="*/ 1300245 w 1717631"/>
              <a:gd name="connsiteY103" fmla="*/ 1378561 h 1776568"/>
              <a:gd name="connsiteX104" fmla="*/ 1332059 w 1717631"/>
              <a:gd name="connsiteY104" fmla="*/ 1369036 h 1776568"/>
              <a:gd name="connsiteX105" fmla="*/ 1332059 w 1717631"/>
              <a:gd name="connsiteY105" fmla="*/ 1369703 h 1776568"/>
              <a:gd name="connsiteX106" fmla="*/ 1333107 w 1717631"/>
              <a:gd name="connsiteY106" fmla="*/ 1369036 h 1776568"/>
              <a:gd name="connsiteX107" fmla="*/ 137148 w 1717631"/>
              <a:gd name="connsiteY107" fmla="*/ 1363893 h 1776568"/>
              <a:gd name="connsiteX108" fmla="*/ 135624 w 1717631"/>
              <a:gd name="connsiteY108" fmla="*/ 1363988 h 1776568"/>
              <a:gd name="connsiteX109" fmla="*/ 136767 w 1717631"/>
              <a:gd name="connsiteY109" fmla="*/ 1363988 h 1776568"/>
              <a:gd name="connsiteX110" fmla="*/ 1475506 w 1717631"/>
              <a:gd name="connsiteY110" fmla="*/ 1363702 h 1776568"/>
              <a:gd name="connsiteX111" fmla="*/ 1474839 w 1717631"/>
              <a:gd name="connsiteY111" fmla="*/ 1364465 h 1776568"/>
              <a:gd name="connsiteX112" fmla="*/ 1475506 w 1717631"/>
              <a:gd name="connsiteY112" fmla="*/ 1365893 h 1776568"/>
              <a:gd name="connsiteX113" fmla="*/ 1475506 w 1717631"/>
              <a:gd name="connsiteY113" fmla="*/ 1365607 h 1776568"/>
              <a:gd name="connsiteX114" fmla="*/ 1475506 w 1717631"/>
              <a:gd name="connsiteY114" fmla="*/ 1363702 h 1776568"/>
              <a:gd name="connsiteX115" fmla="*/ 1397591 w 1717631"/>
              <a:gd name="connsiteY115" fmla="*/ 1358750 h 1776568"/>
              <a:gd name="connsiteX116" fmla="*/ 1394257 w 1717631"/>
              <a:gd name="connsiteY116" fmla="*/ 1359511 h 1776568"/>
              <a:gd name="connsiteX117" fmla="*/ 1398734 w 1717631"/>
              <a:gd name="connsiteY117" fmla="*/ 1360178 h 1776568"/>
              <a:gd name="connsiteX118" fmla="*/ 1397591 w 1717631"/>
              <a:gd name="connsiteY118" fmla="*/ 1358750 h 1776568"/>
              <a:gd name="connsiteX119" fmla="*/ 678834 w 1717631"/>
              <a:gd name="connsiteY119" fmla="*/ 1356940 h 1776568"/>
              <a:gd name="connsiteX120" fmla="*/ 678739 w 1717631"/>
              <a:gd name="connsiteY120" fmla="*/ 1359131 h 1776568"/>
              <a:gd name="connsiteX121" fmla="*/ 679406 w 1717631"/>
              <a:gd name="connsiteY121" fmla="*/ 1358178 h 1776568"/>
              <a:gd name="connsiteX122" fmla="*/ 1460361 w 1717631"/>
              <a:gd name="connsiteY122" fmla="*/ 1346653 h 1776568"/>
              <a:gd name="connsiteX123" fmla="*/ 1460837 w 1717631"/>
              <a:gd name="connsiteY123" fmla="*/ 1347700 h 1776568"/>
              <a:gd name="connsiteX124" fmla="*/ 1460837 w 1717631"/>
              <a:gd name="connsiteY124" fmla="*/ 1346843 h 1776568"/>
              <a:gd name="connsiteX125" fmla="*/ 223254 w 1717631"/>
              <a:gd name="connsiteY125" fmla="*/ 1333223 h 1776568"/>
              <a:gd name="connsiteX126" fmla="*/ 223254 w 1717631"/>
              <a:gd name="connsiteY126" fmla="*/ 1333508 h 1776568"/>
              <a:gd name="connsiteX127" fmla="*/ 223825 w 1717631"/>
              <a:gd name="connsiteY127" fmla="*/ 1333223 h 1776568"/>
              <a:gd name="connsiteX128" fmla="*/ 1165181 w 1717631"/>
              <a:gd name="connsiteY128" fmla="*/ 1325793 h 1776568"/>
              <a:gd name="connsiteX129" fmla="*/ 1166038 w 1717631"/>
              <a:gd name="connsiteY129" fmla="*/ 1326841 h 1776568"/>
              <a:gd name="connsiteX130" fmla="*/ 1166038 w 1717631"/>
              <a:gd name="connsiteY130" fmla="*/ 1326079 h 1776568"/>
              <a:gd name="connsiteX131" fmla="*/ 321361 w 1717631"/>
              <a:gd name="connsiteY131" fmla="*/ 1322745 h 1776568"/>
              <a:gd name="connsiteX132" fmla="*/ 321837 w 1717631"/>
              <a:gd name="connsiteY132" fmla="*/ 1323507 h 1776568"/>
              <a:gd name="connsiteX133" fmla="*/ 322218 w 1717631"/>
              <a:gd name="connsiteY133" fmla="*/ 1323507 h 1776568"/>
              <a:gd name="connsiteX134" fmla="*/ 322028 w 1717631"/>
              <a:gd name="connsiteY134" fmla="*/ 1323316 h 1776568"/>
              <a:gd name="connsiteX135" fmla="*/ 816566 w 1717631"/>
              <a:gd name="connsiteY135" fmla="*/ 1315411 h 1776568"/>
              <a:gd name="connsiteX136" fmla="*/ 817614 w 1717631"/>
              <a:gd name="connsiteY136" fmla="*/ 1315697 h 1776568"/>
              <a:gd name="connsiteX137" fmla="*/ 817423 w 1717631"/>
              <a:gd name="connsiteY137" fmla="*/ 1315411 h 1776568"/>
              <a:gd name="connsiteX138" fmla="*/ 1016114 w 1717631"/>
              <a:gd name="connsiteY138" fmla="*/ 1305600 h 1776568"/>
              <a:gd name="connsiteX139" fmla="*/ 1016591 w 1717631"/>
              <a:gd name="connsiteY139" fmla="*/ 1307601 h 1776568"/>
              <a:gd name="connsiteX140" fmla="*/ 1016591 w 1717631"/>
              <a:gd name="connsiteY140" fmla="*/ 1305600 h 1776568"/>
              <a:gd name="connsiteX141" fmla="*/ 1221664 w 1717631"/>
              <a:gd name="connsiteY141" fmla="*/ 1302743 h 1776568"/>
              <a:gd name="connsiteX142" fmla="*/ 1221188 w 1717631"/>
              <a:gd name="connsiteY142" fmla="*/ 1303600 h 1776568"/>
              <a:gd name="connsiteX143" fmla="*/ 1222902 w 1717631"/>
              <a:gd name="connsiteY143" fmla="*/ 1302743 h 1776568"/>
              <a:gd name="connsiteX144" fmla="*/ 857714 w 1717631"/>
              <a:gd name="connsiteY144" fmla="*/ 1278168 h 1776568"/>
              <a:gd name="connsiteX145" fmla="*/ 857809 w 1717631"/>
              <a:gd name="connsiteY145" fmla="*/ 1279502 h 1776568"/>
              <a:gd name="connsiteX146" fmla="*/ 858476 w 1717631"/>
              <a:gd name="connsiteY146" fmla="*/ 1279502 h 1776568"/>
              <a:gd name="connsiteX147" fmla="*/ 857714 w 1717631"/>
              <a:gd name="connsiteY147" fmla="*/ 1278168 h 1776568"/>
              <a:gd name="connsiteX148" fmla="*/ 389846 w 1717631"/>
              <a:gd name="connsiteY148" fmla="*/ 1278168 h 1776568"/>
              <a:gd name="connsiteX149" fmla="*/ 390417 w 1717631"/>
              <a:gd name="connsiteY149" fmla="*/ 1279026 h 1776568"/>
              <a:gd name="connsiteX150" fmla="*/ 390417 w 1717631"/>
              <a:gd name="connsiteY150" fmla="*/ 1278168 h 1776568"/>
              <a:gd name="connsiteX151" fmla="*/ 863905 w 1717631"/>
              <a:gd name="connsiteY151" fmla="*/ 1275120 h 1776568"/>
              <a:gd name="connsiteX152" fmla="*/ 863238 w 1717631"/>
              <a:gd name="connsiteY152" fmla="*/ 1275787 h 1776568"/>
              <a:gd name="connsiteX153" fmla="*/ 864477 w 1717631"/>
              <a:gd name="connsiteY153" fmla="*/ 1276644 h 1776568"/>
              <a:gd name="connsiteX154" fmla="*/ 177153 w 1717631"/>
              <a:gd name="connsiteY154" fmla="*/ 1273120 h 1776568"/>
              <a:gd name="connsiteX155" fmla="*/ 177153 w 1717631"/>
              <a:gd name="connsiteY155" fmla="*/ 1273692 h 1776568"/>
              <a:gd name="connsiteX156" fmla="*/ 177819 w 1717631"/>
              <a:gd name="connsiteY156" fmla="*/ 1273120 h 1776568"/>
              <a:gd name="connsiteX157" fmla="*/ 582918 w 1717631"/>
              <a:gd name="connsiteY157" fmla="*/ 1270167 h 1776568"/>
              <a:gd name="connsiteX158" fmla="*/ 582727 w 1717631"/>
              <a:gd name="connsiteY158" fmla="*/ 1270262 h 1776568"/>
              <a:gd name="connsiteX159" fmla="*/ 583775 w 1717631"/>
              <a:gd name="connsiteY159" fmla="*/ 1270834 h 1776568"/>
              <a:gd name="connsiteX160" fmla="*/ 582918 w 1717631"/>
              <a:gd name="connsiteY160" fmla="*/ 1270167 h 1776568"/>
              <a:gd name="connsiteX161" fmla="*/ 75235 w 1717631"/>
              <a:gd name="connsiteY161" fmla="*/ 1266071 h 1776568"/>
              <a:gd name="connsiteX162" fmla="*/ 74854 w 1717631"/>
              <a:gd name="connsiteY162" fmla="*/ 1268834 h 1776568"/>
              <a:gd name="connsiteX163" fmla="*/ 75807 w 1717631"/>
              <a:gd name="connsiteY163" fmla="*/ 1268834 h 1776568"/>
              <a:gd name="connsiteX164" fmla="*/ 75235 w 1717631"/>
              <a:gd name="connsiteY164" fmla="*/ 1266071 h 1776568"/>
              <a:gd name="connsiteX165" fmla="*/ 1509891 w 1717631"/>
              <a:gd name="connsiteY165" fmla="*/ 1258356 h 1776568"/>
              <a:gd name="connsiteX166" fmla="*/ 1509319 w 1717631"/>
              <a:gd name="connsiteY166" fmla="*/ 1259118 h 1776568"/>
              <a:gd name="connsiteX167" fmla="*/ 1510653 w 1717631"/>
              <a:gd name="connsiteY167" fmla="*/ 1259118 h 1776568"/>
              <a:gd name="connsiteX168" fmla="*/ 1374731 w 1717631"/>
              <a:gd name="connsiteY168" fmla="*/ 1258356 h 1776568"/>
              <a:gd name="connsiteX169" fmla="*/ 1374159 w 1717631"/>
              <a:gd name="connsiteY169" fmla="*/ 1259118 h 1776568"/>
              <a:gd name="connsiteX170" fmla="*/ 1374731 w 1717631"/>
              <a:gd name="connsiteY170" fmla="*/ 1259023 h 1776568"/>
              <a:gd name="connsiteX171" fmla="*/ 763702 w 1717631"/>
              <a:gd name="connsiteY171" fmla="*/ 1251117 h 1776568"/>
              <a:gd name="connsiteX172" fmla="*/ 761226 w 1717631"/>
              <a:gd name="connsiteY172" fmla="*/ 1251784 h 1776568"/>
              <a:gd name="connsiteX173" fmla="*/ 761702 w 1717631"/>
              <a:gd name="connsiteY173" fmla="*/ 1251784 h 1776568"/>
              <a:gd name="connsiteX174" fmla="*/ 305645 w 1717631"/>
              <a:gd name="connsiteY174" fmla="*/ 1250260 h 1776568"/>
              <a:gd name="connsiteX175" fmla="*/ 305597 w 1717631"/>
              <a:gd name="connsiteY175" fmla="*/ 1250317 h 1776568"/>
              <a:gd name="connsiteX176" fmla="*/ 305740 w 1717631"/>
              <a:gd name="connsiteY176" fmla="*/ 1252736 h 1776568"/>
              <a:gd name="connsiteX177" fmla="*/ 306216 w 1717631"/>
              <a:gd name="connsiteY177" fmla="*/ 1252736 h 1776568"/>
              <a:gd name="connsiteX178" fmla="*/ 306216 w 1717631"/>
              <a:gd name="connsiteY178" fmla="*/ 1251498 h 1776568"/>
              <a:gd name="connsiteX179" fmla="*/ 569868 w 1717631"/>
              <a:gd name="connsiteY179" fmla="*/ 1237115 h 1776568"/>
              <a:gd name="connsiteX180" fmla="*/ 566344 w 1717631"/>
              <a:gd name="connsiteY180" fmla="*/ 1239687 h 1776568"/>
              <a:gd name="connsiteX181" fmla="*/ 566344 w 1717631"/>
              <a:gd name="connsiteY181" fmla="*/ 1241402 h 1776568"/>
              <a:gd name="connsiteX182" fmla="*/ 569868 w 1717631"/>
              <a:gd name="connsiteY182" fmla="*/ 1237115 h 1776568"/>
              <a:gd name="connsiteX183" fmla="*/ 1080123 w 1717631"/>
              <a:gd name="connsiteY183" fmla="*/ 1230257 h 1776568"/>
              <a:gd name="connsiteX184" fmla="*/ 1079932 w 1717631"/>
              <a:gd name="connsiteY184" fmla="*/ 1232353 h 1776568"/>
              <a:gd name="connsiteX185" fmla="*/ 1080123 w 1717631"/>
              <a:gd name="connsiteY185" fmla="*/ 1232353 h 1776568"/>
              <a:gd name="connsiteX186" fmla="*/ 873335 w 1717631"/>
              <a:gd name="connsiteY186" fmla="*/ 1221018 h 1776568"/>
              <a:gd name="connsiteX187" fmla="*/ 871811 w 1717631"/>
              <a:gd name="connsiteY187" fmla="*/ 1222447 h 1776568"/>
              <a:gd name="connsiteX188" fmla="*/ 876097 w 1717631"/>
              <a:gd name="connsiteY188" fmla="*/ 1223590 h 1776568"/>
              <a:gd name="connsiteX189" fmla="*/ 876097 w 1717631"/>
              <a:gd name="connsiteY189" fmla="*/ 1223018 h 1776568"/>
              <a:gd name="connsiteX190" fmla="*/ 873716 w 1717631"/>
              <a:gd name="connsiteY190" fmla="*/ 1221304 h 1776568"/>
              <a:gd name="connsiteX191" fmla="*/ 36087 w 1717631"/>
              <a:gd name="connsiteY191" fmla="*/ 1219875 h 1776568"/>
              <a:gd name="connsiteX192" fmla="*/ 35611 w 1717631"/>
              <a:gd name="connsiteY192" fmla="*/ 1220827 h 1776568"/>
              <a:gd name="connsiteX193" fmla="*/ 36087 w 1717631"/>
              <a:gd name="connsiteY193" fmla="*/ 1220827 h 1776568"/>
              <a:gd name="connsiteX194" fmla="*/ 36087 w 1717631"/>
              <a:gd name="connsiteY194" fmla="*/ 1219875 h 1776568"/>
              <a:gd name="connsiteX195" fmla="*/ 1039261 w 1717631"/>
              <a:gd name="connsiteY195" fmla="*/ 1198729 h 1776568"/>
              <a:gd name="connsiteX196" fmla="*/ 1038594 w 1717631"/>
              <a:gd name="connsiteY196" fmla="*/ 1199015 h 1776568"/>
              <a:gd name="connsiteX197" fmla="*/ 1042078 w 1717631"/>
              <a:gd name="connsiteY197" fmla="*/ 1201077 h 1776568"/>
              <a:gd name="connsiteX198" fmla="*/ 1042690 w 1717631"/>
              <a:gd name="connsiteY198" fmla="*/ 1201587 h 1776568"/>
              <a:gd name="connsiteX199" fmla="*/ 1042651 w 1717631"/>
              <a:gd name="connsiteY199" fmla="*/ 1201416 h 1776568"/>
              <a:gd name="connsiteX200" fmla="*/ 1042078 w 1717631"/>
              <a:gd name="connsiteY200" fmla="*/ 1201077 h 1776568"/>
              <a:gd name="connsiteX201" fmla="*/ 967537 w 1717631"/>
              <a:gd name="connsiteY201" fmla="*/ 1197396 h 1776568"/>
              <a:gd name="connsiteX202" fmla="*/ 967537 w 1717631"/>
              <a:gd name="connsiteY202" fmla="*/ 1199682 h 1776568"/>
              <a:gd name="connsiteX203" fmla="*/ 968109 w 1717631"/>
              <a:gd name="connsiteY203" fmla="*/ 1199873 h 1776568"/>
              <a:gd name="connsiteX204" fmla="*/ 968966 w 1717631"/>
              <a:gd name="connsiteY204" fmla="*/ 1198158 h 1776568"/>
              <a:gd name="connsiteX205" fmla="*/ 967537 w 1717631"/>
              <a:gd name="connsiteY205" fmla="*/ 1197396 h 1776568"/>
              <a:gd name="connsiteX206" fmla="*/ 788467 w 1717631"/>
              <a:gd name="connsiteY206" fmla="*/ 1197396 h 1776568"/>
              <a:gd name="connsiteX207" fmla="*/ 789134 w 1717631"/>
              <a:gd name="connsiteY207" fmla="*/ 1199015 h 1776568"/>
              <a:gd name="connsiteX208" fmla="*/ 789801 w 1717631"/>
              <a:gd name="connsiteY208" fmla="*/ 1198444 h 1776568"/>
              <a:gd name="connsiteX209" fmla="*/ 675120 w 1717631"/>
              <a:gd name="connsiteY209" fmla="*/ 1196443 h 1776568"/>
              <a:gd name="connsiteX210" fmla="*/ 675786 w 1717631"/>
              <a:gd name="connsiteY210" fmla="*/ 1197872 h 1776568"/>
              <a:gd name="connsiteX211" fmla="*/ 675786 w 1717631"/>
              <a:gd name="connsiteY211" fmla="*/ 1196443 h 1776568"/>
              <a:gd name="connsiteX212" fmla="*/ 855999 w 1717631"/>
              <a:gd name="connsiteY212" fmla="*/ 1193110 h 1776568"/>
              <a:gd name="connsiteX213" fmla="*/ 849332 w 1717631"/>
              <a:gd name="connsiteY213" fmla="*/ 1194348 h 1776568"/>
              <a:gd name="connsiteX214" fmla="*/ 849808 w 1717631"/>
              <a:gd name="connsiteY214" fmla="*/ 1194348 h 1776568"/>
              <a:gd name="connsiteX215" fmla="*/ 854285 w 1717631"/>
              <a:gd name="connsiteY215" fmla="*/ 1199777 h 1776568"/>
              <a:gd name="connsiteX216" fmla="*/ 700742 w 1717631"/>
              <a:gd name="connsiteY216" fmla="*/ 1192252 h 1776568"/>
              <a:gd name="connsiteX217" fmla="*/ 703409 w 1717631"/>
              <a:gd name="connsiteY217" fmla="*/ 1197015 h 1776568"/>
              <a:gd name="connsiteX218" fmla="*/ 703314 w 1717631"/>
              <a:gd name="connsiteY218" fmla="*/ 1196729 h 1776568"/>
              <a:gd name="connsiteX219" fmla="*/ 700742 w 1717631"/>
              <a:gd name="connsiteY219" fmla="*/ 1192252 h 1776568"/>
              <a:gd name="connsiteX220" fmla="*/ 1333869 w 1717631"/>
              <a:gd name="connsiteY220" fmla="*/ 1188823 h 1776568"/>
              <a:gd name="connsiteX221" fmla="*/ 1334536 w 1717631"/>
              <a:gd name="connsiteY221" fmla="*/ 1190157 h 1776568"/>
              <a:gd name="connsiteX222" fmla="*/ 1334536 w 1717631"/>
              <a:gd name="connsiteY222" fmla="*/ 1189871 h 1776568"/>
              <a:gd name="connsiteX223" fmla="*/ 1333869 w 1717631"/>
              <a:gd name="connsiteY223" fmla="*/ 1188823 h 1776568"/>
              <a:gd name="connsiteX224" fmla="*/ 1167753 w 1717631"/>
              <a:gd name="connsiteY224" fmla="*/ 1186538 h 1776568"/>
              <a:gd name="connsiteX225" fmla="*/ 1168229 w 1717631"/>
              <a:gd name="connsiteY225" fmla="*/ 1188157 h 1776568"/>
              <a:gd name="connsiteX226" fmla="*/ 1168229 w 1717631"/>
              <a:gd name="connsiteY226" fmla="*/ 1187014 h 1776568"/>
              <a:gd name="connsiteX227" fmla="*/ 1544466 w 1717631"/>
              <a:gd name="connsiteY227" fmla="*/ 1179679 h 1776568"/>
              <a:gd name="connsiteX228" fmla="*/ 1543133 w 1717631"/>
              <a:gd name="connsiteY228" fmla="*/ 1181108 h 1776568"/>
              <a:gd name="connsiteX229" fmla="*/ 1543133 w 1717631"/>
              <a:gd name="connsiteY229" fmla="*/ 1181394 h 1776568"/>
              <a:gd name="connsiteX230" fmla="*/ 1544466 w 1717631"/>
              <a:gd name="connsiteY230" fmla="*/ 1179679 h 1776568"/>
              <a:gd name="connsiteX231" fmla="*/ 712743 w 1717631"/>
              <a:gd name="connsiteY231" fmla="*/ 1177489 h 1776568"/>
              <a:gd name="connsiteX232" fmla="*/ 713696 w 1717631"/>
              <a:gd name="connsiteY232" fmla="*/ 1179108 h 1776568"/>
              <a:gd name="connsiteX233" fmla="*/ 713315 w 1717631"/>
              <a:gd name="connsiteY233" fmla="*/ 1178442 h 1776568"/>
              <a:gd name="connsiteX234" fmla="*/ 714553 w 1717631"/>
              <a:gd name="connsiteY234" fmla="*/ 1177489 h 1776568"/>
              <a:gd name="connsiteX235" fmla="*/ 126194 w 1717631"/>
              <a:gd name="connsiteY235" fmla="*/ 1175393 h 1776568"/>
              <a:gd name="connsiteX236" fmla="*/ 122289 w 1717631"/>
              <a:gd name="connsiteY236" fmla="*/ 1179585 h 1776568"/>
              <a:gd name="connsiteX237" fmla="*/ 127147 w 1717631"/>
              <a:gd name="connsiteY237" fmla="*/ 1180346 h 1776568"/>
              <a:gd name="connsiteX238" fmla="*/ 126575 w 1717631"/>
              <a:gd name="connsiteY238" fmla="*/ 1175774 h 1776568"/>
              <a:gd name="connsiteX239" fmla="*/ 785419 w 1717631"/>
              <a:gd name="connsiteY239" fmla="*/ 1170345 h 1776568"/>
              <a:gd name="connsiteX240" fmla="*/ 784848 w 1717631"/>
              <a:gd name="connsiteY240" fmla="*/ 1171298 h 1776568"/>
              <a:gd name="connsiteX241" fmla="*/ 785419 w 1717631"/>
              <a:gd name="connsiteY241" fmla="*/ 1171298 h 1776568"/>
              <a:gd name="connsiteX242" fmla="*/ 785419 w 1717631"/>
              <a:gd name="connsiteY242" fmla="*/ 1170345 h 1776568"/>
              <a:gd name="connsiteX243" fmla="*/ 529006 w 1717631"/>
              <a:gd name="connsiteY243" fmla="*/ 1169678 h 1776568"/>
              <a:gd name="connsiteX244" fmla="*/ 528435 w 1717631"/>
              <a:gd name="connsiteY244" fmla="*/ 1169964 h 1776568"/>
              <a:gd name="connsiteX245" fmla="*/ 529006 w 1717631"/>
              <a:gd name="connsiteY245" fmla="*/ 1170536 h 1776568"/>
              <a:gd name="connsiteX246" fmla="*/ 529006 w 1717631"/>
              <a:gd name="connsiteY246" fmla="*/ 1169678 h 1776568"/>
              <a:gd name="connsiteX247" fmla="*/ 27991 w 1717631"/>
              <a:gd name="connsiteY247" fmla="*/ 1164059 h 1776568"/>
              <a:gd name="connsiteX248" fmla="*/ 27991 w 1717631"/>
              <a:gd name="connsiteY248" fmla="*/ 1164630 h 1776568"/>
              <a:gd name="connsiteX249" fmla="*/ 28658 w 1717631"/>
              <a:gd name="connsiteY249" fmla="*/ 1164059 h 1776568"/>
              <a:gd name="connsiteX250" fmla="*/ 1604569 w 1717631"/>
              <a:gd name="connsiteY250" fmla="*/ 1161773 h 1776568"/>
              <a:gd name="connsiteX251" fmla="*/ 1600093 w 1717631"/>
              <a:gd name="connsiteY251" fmla="*/ 1162725 h 1776568"/>
              <a:gd name="connsiteX252" fmla="*/ 1601521 w 1717631"/>
              <a:gd name="connsiteY252" fmla="*/ 1163392 h 1776568"/>
              <a:gd name="connsiteX253" fmla="*/ 1605808 w 1717631"/>
              <a:gd name="connsiteY253" fmla="*/ 1163392 h 1776568"/>
              <a:gd name="connsiteX254" fmla="*/ 1604569 w 1717631"/>
              <a:gd name="connsiteY254" fmla="*/ 1161773 h 1776568"/>
              <a:gd name="connsiteX255" fmla="*/ 810089 w 1717631"/>
              <a:gd name="connsiteY255" fmla="*/ 1161582 h 1776568"/>
              <a:gd name="connsiteX256" fmla="*/ 809327 w 1717631"/>
              <a:gd name="connsiteY256" fmla="*/ 1162630 h 1776568"/>
              <a:gd name="connsiteX257" fmla="*/ 810565 w 1717631"/>
              <a:gd name="connsiteY257" fmla="*/ 1162630 h 1776568"/>
              <a:gd name="connsiteX258" fmla="*/ 810089 w 1717631"/>
              <a:gd name="connsiteY258" fmla="*/ 1161582 h 1776568"/>
              <a:gd name="connsiteX259" fmla="*/ 675691 w 1717631"/>
              <a:gd name="connsiteY259" fmla="*/ 1161582 h 1776568"/>
              <a:gd name="connsiteX260" fmla="*/ 675691 w 1717631"/>
              <a:gd name="connsiteY260" fmla="*/ 1162602 h 1776568"/>
              <a:gd name="connsiteX261" fmla="*/ 674929 w 1717631"/>
              <a:gd name="connsiteY261" fmla="*/ 1163963 h 1776568"/>
              <a:gd name="connsiteX262" fmla="*/ 675691 w 1717631"/>
              <a:gd name="connsiteY262" fmla="*/ 1163963 h 1776568"/>
              <a:gd name="connsiteX263" fmla="*/ 675691 w 1717631"/>
              <a:gd name="connsiteY263" fmla="*/ 1162602 h 1776568"/>
              <a:gd name="connsiteX264" fmla="*/ 676262 w 1717631"/>
              <a:gd name="connsiteY264" fmla="*/ 1161582 h 1776568"/>
              <a:gd name="connsiteX265" fmla="*/ 822186 w 1717631"/>
              <a:gd name="connsiteY265" fmla="*/ 1140151 h 1776568"/>
              <a:gd name="connsiteX266" fmla="*/ 821709 w 1717631"/>
              <a:gd name="connsiteY266" fmla="*/ 1144342 h 1776568"/>
              <a:gd name="connsiteX267" fmla="*/ 823615 w 1717631"/>
              <a:gd name="connsiteY267" fmla="*/ 1144342 h 1776568"/>
              <a:gd name="connsiteX268" fmla="*/ 822186 w 1717631"/>
              <a:gd name="connsiteY268" fmla="*/ 1140627 h 1776568"/>
              <a:gd name="connsiteX269" fmla="*/ 1295388 w 1717631"/>
              <a:gd name="connsiteY269" fmla="*/ 1129673 h 1776568"/>
              <a:gd name="connsiteX270" fmla="*/ 1294626 w 1717631"/>
              <a:gd name="connsiteY270" fmla="*/ 1130340 h 1776568"/>
              <a:gd name="connsiteX271" fmla="*/ 1295388 w 1717631"/>
              <a:gd name="connsiteY271" fmla="*/ 1130340 h 1776568"/>
              <a:gd name="connsiteX272" fmla="*/ 614731 w 1717631"/>
              <a:gd name="connsiteY272" fmla="*/ 1123196 h 1776568"/>
              <a:gd name="connsiteX273" fmla="*/ 611493 w 1717631"/>
              <a:gd name="connsiteY273" fmla="*/ 1125006 h 1776568"/>
              <a:gd name="connsiteX274" fmla="*/ 611493 w 1717631"/>
              <a:gd name="connsiteY274" fmla="*/ 1125101 h 1776568"/>
              <a:gd name="connsiteX275" fmla="*/ 614731 w 1717631"/>
              <a:gd name="connsiteY275" fmla="*/ 1123196 h 1776568"/>
              <a:gd name="connsiteX276" fmla="*/ 388798 w 1717631"/>
              <a:gd name="connsiteY276" fmla="*/ 1121482 h 1776568"/>
              <a:gd name="connsiteX277" fmla="*/ 388798 w 1717631"/>
              <a:gd name="connsiteY277" fmla="*/ 1122720 h 1776568"/>
              <a:gd name="connsiteX278" fmla="*/ 393656 w 1717631"/>
              <a:gd name="connsiteY278" fmla="*/ 1124339 h 1776568"/>
              <a:gd name="connsiteX279" fmla="*/ 388893 w 1717631"/>
              <a:gd name="connsiteY279" fmla="*/ 1121958 h 1776568"/>
              <a:gd name="connsiteX280" fmla="*/ 904006 w 1717631"/>
              <a:gd name="connsiteY280" fmla="*/ 1110242 h 1776568"/>
              <a:gd name="connsiteX281" fmla="*/ 904006 w 1717631"/>
              <a:gd name="connsiteY281" fmla="*/ 1111671 h 1776568"/>
              <a:gd name="connsiteX282" fmla="*/ 904862 w 1717631"/>
              <a:gd name="connsiteY282" fmla="*/ 1110242 h 1776568"/>
              <a:gd name="connsiteX283" fmla="*/ 1321677 w 1717631"/>
              <a:gd name="connsiteY283" fmla="*/ 1106718 h 1776568"/>
              <a:gd name="connsiteX284" fmla="*/ 1323201 w 1717631"/>
              <a:gd name="connsiteY284" fmla="*/ 1107576 h 1776568"/>
              <a:gd name="connsiteX285" fmla="*/ 1322153 w 1717631"/>
              <a:gd name="connsiteY285" fmla="*/ 1106718 h 1776568"/>
              <a:gd name="connsiteX286" fmla="*/ 355556 w 1717631"/>
              <a:gd name="connsiteY286" fmla="*/ 1106527 h 1776568"/>
              <a:gd name="connsiteX287" fmla="*/ 356985 w 1717631"/>
              <a:gd name="connsiteY287" fmla="*/ 1108242 h 1776568"/>
              <a:gd name="connsiteX288" fmla="*/ 356794 w 1717631"/>
              <a:gd name="connsiteY288" fmla="*/ 1107956 h 1776568"/>
              <a:gd name="connsiteX289" fmla="*/ 355556 w 1717631"/>
              <a:gd name="connsiteY289" fmla="*/ 1106527 h 1776568"/>
              <a:gd name="connsiteX290" fmla="*/ 1287577 w 1717631"/>
              <a:gd name="connsiteY290" fmla="*/ 1104432 h 1776568"/>
              <a:gd name="connsiteX291" fmla="*/ 1286339 w 1717631"/>
              <a:gd name="connsiteY291" fmla="*/ 1104908 h 1776568"/>
              <a:gd name="connsiteX292" fmla="*/ 1286339 w 1717631"/>
              <a:gd name="connsiteY292" fmla="*/ 1105861 h 1776568"/>
              <a:gd name="connsiteX293" fmla="*/ 1288054 w 1717631"/>
              <a:gd name="connsiteY293" fmla="*/ 1104908 h 1776568"/>
              <a:gd name="connsiteX294" fmla="*/ 1601807 w 1717631"/>
              <a:gd name="connsiteY294" fmla="*/ 1103861 h 1776568"/>
              <a:gd name="connsiteX295" fmla="*/ 1601807 w 1717631"/>
              <a:gd name="connsiteY295" fmla="*/ 1105194 h 1776568"/>
              <a:gd name="connsiteX296" fmla="*/ 1602855 w 1717631"/>
              <a:gd name="connsiteY296" fmla="*/ 1103861 h 1776568"/>
              <a:gd name="connsiteX297" fmla="*/ 1434548 w 1717631"/>
              <a:gd name="connsiteY297" fmla="*/ 1101193 h 1776568"/>
              <a:gd name="connsiteX298" fmla="*/ 1433977 w 1717631"/>
              <a:gd name="connsiteY298" fmla="*/ 1101765 h 1776568"/>
              <a:gd name="connsiteX299" fmla="*/ 1434548 w 1717631"/>
              <a:gd name="connsiteY299" fmla="*/ 1101765 h 1776568"/>
              <a:gd name="connsiteX300" fmla="*/ 1196233 w 1717631"/>
              <a:gd name="connsiteY300" fmla="*/ 1095955 h 1776568"/>
              <a:gd name="connsiteX301" fmla="*/ 1196137 w 1717631"/>
              <a:gd name="connsiteY301" fmla="*/ 1096050 h 1776568"/>
              <a:gd name="connsiteX302" fmla="*/ 1197661 w 1717631"/>
              <a:gd name="connsiteY302" fmla="*/ 1097765 h 1776568"/>
              <a:gd name="connsiteX303" fmla="*/ 1196233 w 1717631"/>
              <a:gd name="connsiteY303" fmla="*/ 1095955 h 1776568"/>
              <a:gd name="connsiteX304" fmla="*/ 917817 w 1717631"/>
              <a:gd name="connsiteY304" fmla="*/ 1080715 h 1776568"/>
              <a:gd name="connsiteX305" fmla="*/ 917817 w 1717631"/>
              <a:gd name="connsiteY305" fmla="*/ 1081191 h 1776568"/>
              <a:gd name="connsiteX306" fmla="*/ 918293 w 1717631"/>
              <a:gd name="connsiteY306" fmla="*/ 1081191 h 1776568"/>
              <a:gd name="connsiteX307" fmla="*/ 1090410 w 1717631"/>
              <a:gd name="connsiteY307" fmla="*/ 1072523 h 1776568"/>
              <a:gd name="connsiteX308" fmla="*/ 1089362 w 1717631"/>
              <a:gd name="connsiteY308" fmla="*/ 1073000 h 1776568"/>
              <a:gd name="connsiteX309" fmla="*/ 1090981 w 1717631"/>
              <a:gd name="connsiteY309" fmla="*/ 1072714 h 1776568"/>
              <a:gd name="connsiteX310" fmla="*/ 858476 w 1717631"/>
              <a:gd name="connsiteY310" fmla="*/ 1071380 h 1776568"/>
              <a:gd name="connsiteX311" fmla="*/ 857809 w 1717631"/>
              <a:gd name="connsiteY311" fmla="*/ 1072809 h 1776568"/>
              <a:gd name="connsiteX312" fmla="*/ 859143 w 1717631"/>
              <a:gd name="connsiteY312" fmla="*/ 1071857 h 1776568"/>
              <a:gd name="connsiteX313" fmla="*/ 858476 w 1717631"/>
              <a:gd name="connsiteY313" fmla="*/ 1071380 h 1776568"/>
              <a:gd name="connsiteX314" fmla="*/ 77807 w 1717631"/>
              <a:gd name="connsiteY314" fmla="*/ 1066713 h 1776568"/>
              <a:gd name="connsiteX315" fmla="*/ 77235 w 1717631"/>
              <a:gd name="connsiteY315" fmla="*/ 1066904 h 1776568"/>
              <a:gd name="connsiteX316" fmla="*/ 78759 w 1717631"/>
              <a:gd name="connsiteY316" fmla="*/ 1069380 h 1776568"/>
              <a:gd name="connsiteX317" fmla="*/ 78759 w 1717631"/>
              <a:gd name="connsiteY317" fmla="*/ 1067951 h 1776568"/>
              <a:gd name="connsiteX318" fmla="*/ 77807 w 1717631"/>
              <a:gd name="connsiteY318" fmla="*/ 1066713 h 1776568"/>
              <a:gd name="connsiteX319" fmla="*/ 703695 w 1717631"/>
              <a:gd name="connsiteY319" fmla="*/ 1061570 h 1776568"/>
              <a:gd name="connsiteX320" fmla="*/ 705790 w 1717631"/>
              <a:gd name="connsiteY320" fmla="*/ 1064618 h 1776568"/>
              <a:gd name="connsiteX321" fmla="*/ 707695 w 1717631"/>
              <a:gd name="connsiteY321" fmla="*/ 1063475 h 1776568"/>
              <a:gd name="connsiteX322" fmla="*/ 703695 w 1717631"/>
              <a:gd name="connsiteY322" fmla="*/ 1061570 h 1776568"/>
              <a:gd name="connsiteX323" fmla="*/ 908863 w 1717631"/>
              <a:gd name="connsiteY323" fmla="*/ 1060236 h 1776568"/>
              <a:gd name="connsiteX324" fmla="*/ 908482 w 1717631"/>
              <a:gd name="connsiteY324" fmla="*/ 1060617 h 1776568"/>
              <a:gd name="connsiteX325" fmla="*/ 908863 w 1717631"/>
              <a:gd name="connsiteY325" fmla="*/ 1060712 h 1776568"/>
              <a:gd name="connsiteX326" fmla="*/ 433661 w 1717631"/>
              <a:gd name="connsiteY326" fmla="*/ 1041853 h 1776568"/>
              <a:gd name="connsiteX327" fmla="*/ 433566 w 1717631"/>
              <a:gd name="connsiteY327" fmla="*/ 1042138 h 1776568"/>
              <a:gd name="connsiteX328" fmla="*/ 433593 w 1717631"/>
              <a:gd name="connsiteY328" fmla="*/ 1042193 h 1776568"/>
              <a:gd name="connsiteX329" fmla="*/ 433375 w 1717631"/>
              <a:gd name="connsiteY329" fmla="*/ 1043282 h 1776568"/>
              <a:gd name="connsiteX330" fmla="*/ 434137 w 1717631"/>
              <a:gd name="connsiteY330" fmla="*/ 1043282 h 1776568"/>
              <a:gd name="connsiteX331" fmla="*/ 433593 w 1717631"/>
              <a:gd name="connsiteY331" fmla="*/ 1042193 h 1776568"/>
              <a:gd name="connsiteX332" fmla="*/ 1376065 w 1717631"/>
              <a:gd name="connsiteY332" fmla="*/ 1039091 h 1776568"/>
              <a:gd name="connsiteX333" fmla="*/ 1375969 w 1717631"/>
              <a:gd name="connsiteY333" fmla="*/ 1039185 h 1776568"/>
              <a:gd name="connsiteX334" fmla="*/ 1376065 w 1717631"/>
              <a:gd name="connsiteY334" fmla="*/ 1041186 h 1776568"/>
              <a:gd name="connsiteX335" fmla="*/ 1376065 w 1717631"/>
              <a:gd name="connsiteY335" fmla="*/ 1039091 h 1776568"/>
              <a:gd name="connsiteX336" fmla="*/ 1693723 w 1717631"/>
              <a:gd name="connsiteY336" fmla="*/ 1034328 h 1776568"/>
              <a:gd name="connsiteX337" fmla="*/ 1692771 w 1717631"/>
              <a:gd name="connsiteY337" fmla="*/ 1035185 h 1776568"/>
              <a:gd name="connsiteX338" fmla="*/ 1693723 w 1717631"/>
              <a:gd name="connsiteY338" fmla="*/ 1036328 h 1776568"/>
              <a:gd name="connsiteX339" fmla="*/ 1693723 w 1717631"/>
              <a:gd name="connsiteY339" fmla="*/ 1034328 h 1776568"/>
              <a:gd name="connsiteX340" fmla="*/ 676358 w 1717631"/>
              <a:gd name="connsiteY340" fmla="*/ 1025660 h 1776568"/>
              <a:gd name="connsiteX341" fmla="*/ 676358 w 1717631"/>
              <a:gd name="connsiteY341" fmla="*/ 1026232 h 1776568"/>
              <a:gd name="connsiteX342" fmla="*/ 676549 w 1717631"/>
              <a:gd name="connsiteY342" fmla="*/ 1025756 h 1776568"/>
              <a:gd name="connsiteX343" fmla="*/ 125718 w 1717631"/>
              <a:gd name="connsiteY343" fmla="*/ 1010897 h 1776568"/>
              <a:gd name="connsiteX344" fmla="*/ 125961 w 1717631"/>
              <a:gd name="connsiteY344" fmla="*/ 1011171 h 1776568"/>
              <a:gd name="connsiteX345" fmla="*/ 126384 w 1717631"/>
              <a:gd name="connsiteY345" fmla="*/ 1013373 h 1776568"/>
              <a:gd name="connsiteX346" fmla="*/ 128670 w 1717631"/>
              <a:gd name="connsiteY346" fmla="*/ 1014230 h 1776568"/>
              <a:gd name="connsiteX347" fmla="*/ 125961 w 1717631"/>
              <a:gd name="connsiteY347" fmla="*/ 1011171 h 1776568"/>
              <a:gd name="connsiteX348" fmla="*/ 125908 w 1717631"/>
              <a:gd name="connsiteY348" fmla="*/ 1010897 h 1776568"/>
              <a:gd name="connsiteX349" fmla="*/ 530149 w 1717631"/>
              <a:gd name="connsiteY349" fmla="*/ 1009944 h 1776568"/>
              <a:gd name="connsiteX350" fmla="*/ 527482 w 1717631"/>
              <a:gd name="connsiteY350" fmla="*/ 1010420 h 1776568"/>
              <a:gd name="connsiteX351" fmla="*/ 527482 w 1717631"/>
              <a:gd name="connsiteY351" fmla="*/ 1011944 h 1776568"/>
              <a:gd name="connsiteX352" fmla="*/ 530149 w 1717631"/>
              <a:gd name="connsiteY352" fmla="*/ 1009944 h 1776568"/>
              <a:gd name="connsiteX353" fmla="*/ 234779 w 1717631"/>
              <a:gd name="connsiteY353" fmla="*/ 1005848 h 1776568"/>
              <a:gd name="connsiteX354" fmla="*/ 234493 w 1717631"/>
              <a:gd name="connsiteY354" fmla="*/ 1007372 h 1776568"/>
              <a:gd name="connsiteX355" fmla="*/ 235065 w 1717631"/>
              <a:gd name="connsiteY355" fmla="*/ 1007372 h 1776568"/>
              <a:gd name="connsiteX356" fmla="*/ 235065 w 1717631"/>
              <a:gd name="connsiteY356" fmla="*/ 1006039 h 1776568"/>
              <a:gd name="connsiteX357" fmla="*/ 675596 w 1717631"/>
              <a:gd name="connsiteY357" fmla="*/ 1001372 h 1776568"/>
              <a:gd name="connsiteX358" fmla="*/ 675024 w 1717631"/>
              <a:gd name="connsiteY358" fmla="*/ 1001943 h 1776568"/>
              <a:gd name="connsiteX359" fmla="*/ 675596 w 1717631"/>
              <a:gd name="connsiteY359" fmla="*/ 1001943 h 1776568"/>
              <a:gd name="connsiteX360" fmla="*/ 761511 w 1717631"/>
              <a:gd name="connsiteY360" fmla="*/ 999086 h 1776568"/>
              <a:gd name="connsiteX361" fmla="*/ 761131 w 1717631"/>
              <a:gd name="connsiteY361" fmla="*/ 999466 h 1776568"/>
              <a:gd name="connsiteX362" fmla="*/ 761131 w 1717631"/>
              <a:gd name="connsiteY362" fmla="*/ 1000609 h 1776568"/>
              <a:gd name="connsiteX363" fmla="*/ 762559 w 1717631"/>
              <a:gd name="connsiteY363" fmla="*/ 999086 h 1776568"/>
              <a:gd name="connsiteX364" fmla="*/ 761511 w 1717631"/>
              <a:gd name="connsiteY364" fmla="*/ 999086 h 1776568"/>
              <a:gd name="connsiteX365" fmla="*/ 972776 w 1717631"/>
              <a:gd name="connsiteY365" fmla="*/ 995561 h 1776568"/>
              <a:gd name="connsiteX366" fmla="*/ 974014 w 1717631"/>
              <a:gd name="connsiteY366" fmla="*/ 997847 h 1776568"/>
              <a:gd name="connsiteX367" fmla="*/ 974776 w 1717631"/>
              <a:gd name="connsiteY367" fmla="*/ 997561 h 1776568"/>
              <a:gd name="connsiteX368" fmla="*/ 972776 w 1717631"/>
              <a:gd name="connsiteY368" fmla="*/ 995561 h 1776568"/>
              <a:gd name="connsiteX369" fmla="*/ 1340346 w 1717631"/>
              <a:gd name="connsiteY369" fmla="*/ 990799 h 1776568"/>
              <a:gd name="connsiteX370" fmla="*/ 1339774 w 1717631"/>
              <a:gd name="connsiteY370" fmla="*/ 991370 h 1776568"/>
              <a:gd name="connsiteX371" fmla="*/ 1340346 w 1717631"/>
              <a:gd name="connsiteY371" fmla="*/ 992132 h 1776568"/>
              <a:gd name="connsiteX372" fmla="*/ 1340346 w 1717631"/>
              <a:gd name="connsiteY372" fmla="*/ 990799 h 1776568"/>
              <a:gd name="connsiteX373" fmla="*/ 136576 w 1717631"/>
              <a:gd name="connsiteY373" fmla="*/ 990323 h 1776568"/>
              <a:gd name="connsiteX374" fmla="*/ 134957 w 1717631"/>
              <a:gd name="connsiteY374" fmla="*/ 990989 h 1776568"/>
              <a:gd name="connsiteX375" fmla="*/ 135719 w 1717631"/>
              <a:gd name="connsiteY375" fmla="*/ 992418 h 1776568"/>
              <a:gd name="connsiteX376" fmla="*/ 136576 w 1717631"/>
              <a:gd name="connsiteY376" fmla="*/ 990323 h 1776568"/>
              <a:gd name="connsiteX377" fmla="*/ 634829 w 1717631"/>
              <a:gd name="connsiteY377" fmla="*/ 983845 h 1776568"/>
              <a:gd name="connsiteX378" fmla="*/ 634734 w 1717631"/>
              <a:gd name="connsiteY378" fmla="*/ 983941 h 1776568"/>
              <a:gd name="connsiteX379" fmla="*/ 635400 w 1717631"/>
              <a:gd name="connsiteY379" fmla="*/ 987656 h 1776568"/>
              <a:gd name="connsiteX380" fmla="*/ 634829 w 1717631"/>
              <a:gd name="connsiteY380" fmla="*/ 983845 h 1776568"/>
              <a:gd name="connsiteX381" fmla="*/ 685121 w 1717631"/>
              <a:gd name="connsiteY381" fmla="*/ 978035 h 1776568"/>
              <a:gd name="connsiteX382" fmla="*/ 683597 w 1717631"/>
              <a:gd name="connsiteY382" fmla="*/ 978797 h 1776568"/>
              <a:gd name="connsiteX383" fmla="*/ 684073 w 1717631"/>
              <a:gd name="connsiteY383" fmla="*/ 981655 h 1776568"/>
              <a:gd name="connsiteX384" fmla="*/ 685121 w 1717631"/>
              <a:gd name="connsiteY384" fmla="*/ 978035 h 1776568"/>
              <a:gd name="connsiteX385" fmla="*/ 138386 w 1717631"/>
              <a:gd name="connsiteY385" fmla="*/ 977750 h 1776568"/>
              <a:gd name="connsiteX386" fmla="*/ 139339 w 1717631"/>
              <a:gd name="connsiteY386" fmla="*/ 979654 h 1776568"/>
              <a:gd name="connsiteX387" fmla="*/ 142006 w 1717631"/>
              <a:gd name="connsiteY387" fmla="*/ 978511 h 1776568"/>
              <a:gd name="connsiteX388" fmla="*/ 916674 w 1717631"/>
              <a:gd name="connsiteY388" fmla="*/ 977464 h 1776568"/>
              <a:gd name="connsiteX389" fmla="*/ 916674 w 1717631"/>
              <a:gd name="connsiteY389" fmla="*/ 978417 h 1776568"/>
              <a:gd name="connsiteX390" fmla="*/ 917626 w 1717631"/>
              <a:gd name="connsiteY390" fmla="*/ 977750 h 1776568"/>
              <a:gd name="connsiteX391" fmla="*/ 1091648 w 1717631"/>
              <a:gd name="connsiteY391" fmla="*/ 974511 h 1776568"/>
              <a:gd name="connsiteX392" fmla="*/ 1091267 w 1717631"/>
              <a:gd name="connsiteY392" fmla="*/ 974702 h 1776568"/>
              <a:gd name="connsiteX393" fmla="*/ 1091648 w 1717631"/>
              <a:gd name="connsiteY393" fmla="*/ 975845 h 1776568"/>
              <a:gd name="connsiteX394" fmla="*/ 1091648 w 1717631"/>
              <a:gd name="connsiteY394" fmla="*/ 974987 h 1776568"/>
              <a:gd name="connsiteX395" fmla="*/ 1091648 w 1717631"/>
              <a:gd name="connsiteY395" fmla="*/ 974511 h 1776568"/>
              <a:gd name="connsiteX396" fmla="*/ 1503414 w 1717631"/>
              <a:gd name="connsiteY396" fmla="*/ 968510 h 1776568"/>
              <a:gd name="connsiteX397" fmla="*/ 1502938 w 1717631"/>
              <a:gd name="connsiteY397" fmla="*/ 969272 h 1776568"/>
              <a:gd name="connsiteX398" fmla="*/ 1503509 w 1717631"/>
              <a:gd name="connsiteY398" fmla="*/ 968510 h 1776568"/>
              <a:gd name="connsiteX399" fmla="*/ 910006 w 1717631"/>
              <a:gd name="connsiteY399" fmla="*/ 947460 h 1776568"/>
              <a:gd name="connsiteX400" fmla="*/ 909340 w 1717631"/>
              <a:gd name="connsiteY400" fmla="*/ 949269 h 1776568"/>
              <a:gd name="connsiteX401" fmla="*/ 910102 w 1717631"/>
              <a:gd name="connsiteY401" fmla="*/ 948984 h 1776568"/>
              <a:gd name="connsiteX402" fmla="*/ 910006 w 1717631"/>
              <a:gd name="connsiteY402" fmla="*/ 947460 h 1776568"/>
              <a:gd name="connsiteX403" fmla="*/ 310026 w 1717631"/>
              <a:gd name="connsiteY403" fmla="*/ 945936 h 1776568"/>
              <a:gd name="connsiteX404" fmla="*/ 309169 w 1717631"/>
              <a:gd name="connsiteY404" fmla="*/ 946793 h 1776568"/>
              <a:gd name="connsiteX405" fmla="*/ 309550 w 1717631"/>
              <a:gd name="connsiteY405" fmla="*/ 946793 h 1776568"/>
              <a:gd name="connsiteX406" fmla="*/ 310026 w 1717631"/>
              <a:gd name="connsiteY406" fmla="*/ 946698 h 1776568"/>
              <a:gd name="connsiteX407" fmla="*/ 310026 w 1717631"/>
              <a:gd name="connsiteY407" fmla="*/ 945936 h 1776568"/>
              <a:gd name="connsiteX408" fmla="*/ 1306818 w 1717631"/>
              <a:gd name="connsiteY408" fmla="*/ 939364 h 1776568"/>
              <a:gd name="connsiteX409" fmla="*/ 1307770 w 1717631"/>
              <a:gd name="connsiteY409" fmla="*/ 940793 h 1776568"/>
              <a:gd name="connsiteX410" fmla="*/ 1307961 w 1717631"/>
              <a:gd name="connsiteY410" fmla="*/ 940411 h 1776568"/>
              <a:gd name="connsiteX411" fmla="*/ 1559611 w 1717631"/>
              <a:gd name="connsiteY411" fmla="*/ 938888 h 1776568"/>
              <a:gd name="connsiteX412" fmla="*/ 1560278 w 1717631"/>
              <a:gd name="connsiteY412" fmla="*/ 939554 h 1776568"/>
              <a:gd name="connsiteX413" fmla="*/ 1559802 w 1717631"/>
              <a:gd name="connsiteY413" fmla="*/ 938983 h 1776568"/>
              <a:gd name="connsiteX414" fmla="*/ 1187184 w 1717631"/>
              <a:gd name="connsiteY414" fmla="*/ 930601 h 1776568"/>
              <a:gd name="connsiteX415" fmla="*/ 1187946 w 1717631"/>
              <a:gd name="connsiteY415" fmla="*/ 931268 h 1776568"/>
              <a:gd name="connsiteX416" fmla="*/ 1187946 w 1717631"/>
              <a:gd name="connsiteY416" fmla="*/ 930601 h 1776568"/>
              <a:gd name="connsiteX417" fmla="*/ 307169 w 1717631"/>
              <a:gd name="connsiteY417" fmla="*/ 929743 h 1776568"/>
              <a:gd name="connsiteX418" fmla="*/ 306312 w 1717631"/>
              <a:gd name="connsiteY418" fmla="*/ 930792 h 1776568"/>
              <a:gd name="connsiteX419" fmla="*/ 307836 w 1717631"/>
              <a:gd name="connsiteY419" fmla="*/ 929743 h 1776568"/>
              <a:gd name="connsiteX420" fmla="*/ 140481 w 1717631"/>
              <a:gd name="connsiteY420" fmla="*/ 921647 h 1776568"/>
              <a:gd name="connsiteX421" fmla="*/ 140481 w 1717631"/>
              <a:gd name="connsiteY421" fmla="*/ 922504 h 1776568"/>
              <a:gd name="connsiteX422" fmla="*/ 140672 w 1717631"/>
              <a:gd name="connsiteY422" fmla="*/ 922504 h 1776568"/>
              <a:gd name="connsiteX423" fmla="*/ 140481 w 1717631"/>
              <a:gd name="connsiteY423" fmla="*/ 921647 h 1776568"/>
              <a:gd name="connsiteX424" fmla="*/ 202584 w 1717631"/>
              <a:gd name="connsiteY424" fmla="*/ 915266 h 1776568"/>
              <a:gd name="connsiteX425" fmla="*/ 201632 w 1717631"/>
              <a:gd name="connsiteY425" fmla="*/ 916218 h 1776568"/>
              <a:gd name="connsiteX426" fmla="*/ 204013 w 1717631"/>
              <a:gd name="connsiteY426" fmla="*/ 916504 h 1776568"/>
              <a:gd name="connsiteX427" fmla="*/ 202584 w 1717631"/>
              <a:gd name="connsiteY427" fmla="*/ 915266 h 1776568"/>
              <a:gd name="connsiteX428" fmla="*/ 370891 w 1717631"/>
              <a:gd name="connsiteY428" fmla="*/ 892310 h 1776568"/>
              <a:gd name="connsiteX429" fmla="*/ 370891 w 1717631"/>
              <a:gd name="connsiteY429" fmla="*/ 893072 h 1776568"/>
              <a:gd name="connsiteX430" fmla="*/ 371445 w 1717631"/>
              <a:gd name="connsiteY430" fmla="*/ 893072 h 1776568"/>
              <a:gd name="connsiteX431" fmla="*/ 371653 w 1717631"/>
              <a:gd name="connsiteY431" fmla="*/ 893358 h 1776568"/>
              <a:gd name="connsiteX432" fmla="*/ 371463 w 1717631"/>
              <a:gd name="connsiteY432" fmla="*/ 893072 h 1776568"/>
              <a:gd name="connsiteX433" fmla="*/ 371445 w 1717631"/>
              <a:gd name="connsiteY433" fmla="*/ 893072 h 1776568"/>
              <a:gd name="connsiteX434" fmla="*/ 1357491 w 1717631"/>
              <a:gd name="connsiteY434" fmla="*/ 873260 h 1776568"/>
              <a:gd name="connsiteX435" fmla="*/ 1356919 w 1717631"/>
              <a:gd name="connsiteY435" fmla="*/ 873356 h 1776568"/>
              <a:gd name="connsiteX436" fmla="*/ 1356919 w 1717631"/>
              <a:gd name="connsiteY436" fmla="*/ 873832 h 1776568"/>
              <a:gd name="connsiteX437" fmla="*/ 163056 w 1717631"/>
              <a:gd name="connsiteY437" fmla="*/ 869831 h 1776568"/>
              <a:gd name="connsiteX438" fmla="*/ 164103 w 1717631"/>
              <a:gd name="connsiteY438" fmla="*/ 870688 h 1776568"/>
              <a:gd name="connsiteX439" fmla="*/ 163246 w 1717631"/>
              <a:gd name="connsiteY439" fmla="*/ 869831 h 1776568"/>
              <a:gd name="connsiteX440" fmla="*/ 814185 w 1717631"/>
              <a:gd name="connsiteY440" fmla="*/ 843066 h 1776568"/>
              <a:gd name="connsiteX441" fmla="*/ 813042 w 1717631"/>
              <a:gd name="connsiteY441" fmla="*/ 844400 h 1776568"/>
              <a:gd name="connsiteX442" fmla="*/ 814185 w 1717631"/>
              <a:gd name="connsiteY442" fmla="*/ 844590 h 1776568"/>
              <a:gd name="connsiteX443" fmla="*/ 814185 w 1717631"/>
              <a:gd name="connsiteY443" fmla="*/ 843066 h 1776568"/>
              <a:gd name="connsiteX444" fmla="*/ 266116 w 1717631"/>
              <a:gd name="connsiteY444" fmla="*/ 842018 h 1776568"/>
              <a:gd name="connsiteX445" fmla="*/ 265354 w 1717631"/>
              <a:gd name="connsiteY445" fmla="*/ 843923 h 1776568"/>
              <a:gd name="connsiteX446" fmla="*/ 266116 w 1717631"/>
              <a:gd name="connsiteY446" fmla="*/ 842209 h 1776568"/>
              <a:gd name="connsiteX447" fmla="*/ 507956 w 1717631"/>
              <a:gd name="connsiteY447" fmla="*/ 836684 h 1776568"/>
              <a:gd name="connsiteX448" fmla="*/ 503384 w 1717631"/>
              <a:gd name="connsiteY448" fmla="*/ 840304 h 1776568"/>
              <a:gd name="connsiteX449" fmla="*/ 503003 w 1717631"/>
              <a:gd name="connsiteY449" fmla="*/ 840018 h 1776568"/>
              <a:gd name="connsiteX450" fmla="*/ 501764 w 1717631"/>
              <a:gd name="connsiteY450" fmla="*/ 845352 h 1776568"/>
              <a:gd name="connsiteX451" fmla="*/ 507956 w 1717631"/>
              <a:gd name="connsiteY451" fmla="*/ 836684 h 1776568"/>
              <a:gd name="connsiteX452" fmla="*/ 837616 w 1717631"/>
              <a:gd name="connsiteY452" fmla="*/ 835160 h 1776568"/>
              <a:gd name="connsiteX453" fmla="*/ 838759 w 1717631"/>
              <a:gd name="connsiteY453" fmla="*/ 836018 h 1776568"/>
              <a:gd name="connsiteX454" fmla="*/ 838759 w 1717631"/>
              <a:gd name="connsiteY454" fmla="*/ 835160 h 1776568"/>
              <a:gd name="connsiteX455" fmla="*/ 1191851 w 1717631"/>
              <a:gd name="connsiteY455" fmla="*/ 830112 h 1776568"/>
              <a:gd name="connsiteX456" fmla="*/ 1191851 w 1717631"/>
              <a:gd name="connsiteY456" fmla="*/ 832588 h 1776568"/>
              <a:gd name="connsiteX457" fmla="*/ 1192041 w 1717631"/>
              <a:gd name="connsiteY457" fmla="*/ 832874 h 1776568"/>
              <a:gd name="connsiteX458" fmla="*/ 1191851 w 1717631"/>
              <a:gd name="connsiteY458" fmla="*/ 830112 h 1776568"/>
              <a:gd name="connsiteX459" fmla="*/ 1344632 w 1717631"/>
              <a:gd name="connsiteY459" fmla="*/ 826397 h 1776568"/>
              <a:gd name="connsiteX460" fmla="*/ 1343965 w 1717631"/>
              <a:gd name="connsiteY460" fmla="*/ 827921 h 1776568"/>
              <a:gd name="connsiteX461" fmla="*/ 1344155 w 1717631"/>
              <a:gd name="connsiteY461" fmla="*/ 827921 h 1776568"/>
              <a:gd name="connsiteX462" fmla="*/ 1344632 w 1717631"/>
              <a:gd name="connsiteY462" fmla="*/ 826397 h 1776568"/>
              <a:gd name="connsiteX463" fmla="*/ 1084695 w 1717631"/>
              <a:gd name="connsiteY463" fmla="*/ 821444 h 1776568"/>
              <a:gd name="connsiteX464" fmla="*/ 1084790 w 1717631"/>
              <a:gd name="connsiteY464" fmla="*/ 822111 h 1776568"/>
              <a:gd name="connsiteX465" fmla="*/ 1086409 w 1717631"/>
              <a:gd name="connsiteY465" fmla="*/ 822111 h 1776568"/>
              <a:gd name="connsiteX466" fmla="*/ 1084695 w 1717631"/>
              <a:gd name="connsiteY466" fmla="*/ 821444 h 1776568"/>
              <a:gd name="connsiteX467" fmla="*/ 89142 w 1717631"/>
              <a:gd name="connsiteY467" fmla="*/ 807443 h 1776568"/>
              <a:gd name="connsiteX468" fmla="*/ 88189 w 1717631"/>
              <a:gd name="connsiteY468" fmla="*/ 808490 h 1776568"/>
              <a:gd name="connsiteX469" fmla="*/ 88665 w 1717631"/>
              <a:gd name="connsiteY469" fmla="*/ 808300 h 1776568"/>
              <a:gd name="connsiteX470" fmla="*/ 89142 w 1717631"/>
              <a:gd name="connsiteY470" fmla="*/ 807443 h 1776568"/>
              <a:gd name="connsiteX471" fmla="*/ 1333297 w 1717631"/>
              <a:gd name="connsiteY471" fmla="*/ 779915 h 1776568"/>
              <a:gd name="connsiteX472" fmla="*/ 1332631 w 1717631"/>
              <a:gd name="connsiteY472" fmla="*/ 780201 h 1776568"/>
              <a:gd name="connsiteX473" fmla="*/ 1333297 w 1717631"/>
              <a:gd name="connsiteY473" fmla="*/ 780868 h 1776568"/>
              <a:gd name="connsiteX474" fmla="*/ 1333297 w 1717631"/>
              <a:gd name="connsiteY474" fmla="*/ 779915 h 1776568"/>
              <a:gd name="connsiteX475" fmla="*/ 609302 w 1717631"/>
              <a:gd name="connsiteY475" fmla="*/ 776486 h 1776568"/>
              <a:gd name="connsiteX476" fmla="*/ 609302 w 1717631"/>
              <a:gd name="connsiteY476" fmla="*/ 776963 h 1776568"/>
              <a:gd name="connsiteX477" fmla="*/ 609397 w 1717631"/>
              <a:gd name="connsiteY477" fmla="*/ 776486 h 1776568"/>
              <a:gd name="connsiteX478" fmla="*/ 1641336 w 1717631"/>
              <a:gd name="connsiteY478" fmla="*/ 754293 h 1776568"/>
              <a:gd name="connsiteX479" fmla="*/ 1639621 w 1717631"/>
              <a:gd name="connsiteY479" fmla="*/ 754960 h 1776568"/>
              <a:gd name="connsiteX480" fmla="*/ 1641336 w 1717631"/>
              <a:gd name="connsiteY480" fmla="*/ 756103 h 1776568"/>
              <a:gd name="connsiteX481" fmla="*/ 1641336 w 1717631"/>
              <a:gd name="connsiteY481" fmla="*/ 754293 h 1776568"/>
              <a:gd name="connsiteX482" fmla="*/ 606349 w 1717631"/>
              <a:gd name="connsiteY482" fmla="*/ 750959 h 1776568"/>
              <a:gd name="connsiteX483" fmla="*/ 606254 w 1717631"/>
              <a:gd name="connsiteY483" fmla="*/ 751721 h 1776568"/>
              <a:gd name="connsiteX484" fmla="*/ 606349 w 1717631"/>
              <a:gd name="connsiteY484" fmla="*/ 751436 h 1776568"/>
              <a:gd name="connsiteX485" fmla="*/ 108001 w 1717631"/>
              <a:gd name="connsiteY485" fmla="*/ 748768 h 1776568"/>
              <a:gd name="connsiteX486" fmla="*/ 105239 w 1717631"/>
              <a:gd name="connsiteY486" fmla="*/ 752388 h 1776568"/>
              <a:gd name="connsiteX487" fmla="*/ 105715 w 1717631"/>
              <a:gd name="connsiteY487" fmla="*/ 752198 h 1776568"/>
              <a:gd name="connsiteX488" fmla="*/ 108001 w 1717631"/>
              <a:gd name="connsiteY488" fmla="*/ 748768 h 1776568"/>
              <a:gd name="connsiteX489" fmla="*/ 549771 w 1717631"/>
              <a:gd name="connsiteY489" fmla="*/ 746768 h 1776568"/>
              <a:gd name="connsiteX490" fmla="*/ 549104 w 1717631"/>
              <a:gd name="connsiteY490" fmla="*/ 747721 h 1776568"/>
              <a:gd name="connsiteX491" fmla="*/ 549549 w 1717631"/>
              <a:gd name="connsiteY491" fmla="*/ 750244 h 1776568"/>
              <a:gd name="connsiteX492" fmla="*/ 549485 w 1717631"/>
              <a:gd name="connsiteY492" fmla="*/ 751245 h 1776568"/>
              <a:gd name="connsiteX493" fmla="*/ 549675 w 1717631"/>
              <a:gd name="connsiteY493" fmla="*/ 750959 h 1776568"/>
              <a:gd name="connsiteX494" fmla="*/ 549549 w 1717631"/>
              <a:gd name="connsiteY494" fmla="*/ 750244 h 1776568"/>
              <a:gd name="connsiteX495" fmla="*/ 475666 w 1717631"/>
              <a:gd name="connsiteY495" fmla="*/ 745339 h 1776568"/>
              <a:gd name="connsiteX496" fmla="*/ 475571 w 1717631"/>
              <a:gd name="connsiteY496" fmla="*/ 746006 h 1776568"/>
              <a:gd name="connsiteX497" fmla="*/ 475571 w 1717631"/>
              <a:gd name="connsiteY497" fmla="*/ 746578 h 1776568"/>
              <a:gd name="connsiteX498" fmla="*/ 476237 w 1717631"/>
              <a:gd name="connsiteY498" fmla="*/ 746578 h 1776568"/>
              <a:gd name="connsiteX499" fmla="*/ 1085076 w 1717631"/>
              <a:gd name="connsiteY499" fmla="*/ 742768 h 1776568"/>
              <a:gd name="connsiteX500" fmla="*/ 1087076 w 1717631"/>
              <a:gd name="connsiteY500" fmla="*/ 745244 h 1776568"/>
              <a:gd name="connsiteX501" fmla="*/ 1087362 w 1717631"/>
              <a:gd name="connsiteY501" fmla="*/ 744482 h 1776568"/>
              <a:gd name="connsiteX502" fmla="*/ 180296 w 1717631"/>
              <a:gd name="connsiteY502" fmla="*/ 737338 h 1776568"/>
              <a:gd name="connsiteX503" fmla="*/ 179439 w 1717631"/>
              <a:gd name="connsiteY503" fmla="*/ 737720 h 1776568"/>
              <a:gd name="connsiteX504" fmla="*/ 180296 w 1717631"/>
              <a:gd name="connsiteY504" fmla="*/ 738196 h 1776568"/>
              <a:gd name="connsiteX505" fmla="*/ 180296 w 1717631"/>
              <a:gd name="connsiteY505" fmla="*/ 737338 h 1776568"/>
              <a:gd name="connsiteX506" fmla="*/ 988016 w 1717631"/>
              <a:gd name="connsiteY506" fmla="*/ 726480 h 1776568"/>
              <a:gd name="connsiteX507" fmla="*/ 988016 w 1717631"/>
              <a:gd name="connsiteY507" fmla="*/ 726766 h 1776568"/>
              <a:gd name="connsiteX508" fmla="*/ 990969 w 1717631"/>
              <a:gd name="connsiteY508" fmla="*/ 730100 h 1776568"/>
              <a:gd name="connsiteX509" fmla="*/ 988016 w 1717631"/>
              <a:gd name="connsiteY509" fmla="*/ 726480 h 1776568"/>
              <a:gd name="connsiteX510" fmla="*/ 474428 w 1717631"/>
              <a:gd name="connsiteY510" fmla="*/ 718860 h 1776568"/>
              <a:gd name="connsiteX511" fmla="*/ 479095 w 1717631"/>
              <a:gd name="connsiteY511" fmla="*/ 720193 h 1776568"/>
              <a:gd name="connsiteX512" fmla="*/ 478905 w 1717631"/>
              <a:gd name="connsiteY512" fmla="*/ 720098 h 1776568"/>
              <a:gd name="connsiteX513" fmla="*/ 474428 w 1717631"/>
              <a:gd name="connsiteY513" fmla="*/ 718860 h 1776568"/>
              <a:gd name="connsiteX514" fmla="*/ 1336631 w 1717631"/>
              <a:gd name="connsiteY514" fmla="*/ 713526 h 1776568"/>
              <a:gd name="connsiteX515" fmla="*/ 1335583 w 1717631"/>
              <a:gd name="connsiteY515" fmla="*/ 713907 h 1776568"/>
              <a:gd name="connsiteX516" fmla="*/ 1336631 w 1717631"/>
              <a:gd name="connsiteY516" fmla="*/ 714859 h 1776568"/>
              <a:gd name="connsiteX517" fmla="*/ 329839 w 1717631"/>
              <a:gd name="connsiteY517" fmla="*/ 678855 h 1776568"/>
              <a:gd name="connsiteX518" fmla="*/ 329172 w 1717631"/>
              <a:gd name="connsiteY518" fmla="*/ 680284 h 1776568"/>
              <a:gd name="connsiteX519" fmla="*/ 330315 w 1717631"/>
              <a:gd name="connsiteY519" fmla="*/ 679331 h 1776568"/>
              <a:gd name="connsiteX520" fmla="*/ 903910 w 1717631"/>
              <a:gd name="connsiteY520" fmla="*/ 678093 h 1776568"/>
              <a:gd name="connsiteX521" fmla="*/ 903529 w 1717631"/>
              <a:gd name="connsiteY521" fmla="*/ 678664 h 1776568"/>
              <a:gd name="connsiteX522" fmla="*/ 903910 w 1717631"/>
              <a:gd name="connsiteY522" fmla="*/ 679141 h 1776568"/>
              <a:gd name="connsiteX523" fmla="*/ 903910 w 1717631"/>
              <a:gd name="connsiteY523" fmla="*/ 678093 h 1776568"/>
              <a:gd name="connsiteX524" fmla="*/ 1038784 w 1717631"/>
              <a:gd name="connsiteY524" fmla="*/ 675331 h 1776568"/>
              <a:gd name="connsiteX525" fmla="*/ 1038784 w 1717631"/>
              <a:gd name="connsiteY525" fmla="*/ 676759 h 1776568"/>
              <a:gd name="connsiteX526" fmla="*/ 1038975 w 1717631"/>
              <a:gd name="connsiteY526" fmla="*/ 677045 h 1776568"/>
              <a:gd name="connsiteX527" fmla="*/ 1039737 w 1717631"/>
              <a:gd name="connsiteY527" fmla="*/ 675331 h 1776568"/>
              <a:gd name="connsiteX528" fmla="*/ 165342 w 1717631"/>
              <a:gd name="connsiteY528" fmla="*/ 674759 h 1776568"/>
              <a:gd name="connsiteX529" fmla="*/ 164580 w 1717631"/>
              <a:gd name="connsiteY529" fmla="*/ 676188 h 1776568"/>
              <a:gd name="connsiteX530" fmla="*/ 165723 w 1717631"/>
              <a:gd name="connsiteY530" fmla="*/ 674759 h 1776568"/>
              <a:gd name="connsiteX531" fmla="*/ 424612 w 1717631"/>
              <a:gd name="connsiteY531" fmla="*/ 671807 h 1776568"/>
              <a:gd name="connsiteX532" fmla="*/ 424612 w 1717631"/>
              <a:gd name="connsiteY532" fmla="*/ 672473 h 1776568"/>
              <a:gd name="connsiteX533" fmla="*/ 424803 w 1717631"/>
              <a:gd name="connsiteY533" fmla="*/ 672759 h 1776568"/>
              <a:gd name="connsiteX534" fmla="*/ 424612 w 1717631"/>
              <a:gd name="connsiteY534" fmla="*/ 671807 h 1776568"/>
              <a:gd name="connsiteX535" fmla="*/ 378797 w 1717631"/>
              <a:gd name="connsiteY535" fmla="*/ 671235 h 1776568"/>
              <a:gd name="connsiteX536" fmla="*/ 377464 w 1717631"/>
              <a:gd name="connsiteY536" fmla="*/ 673521 h 1776568"/>
              <a:gd name="connsiteX537" fmla="*/ 380489 w 1717631"/>
              <a:gd name="connsiteY537" fmla="*/ 674407 h 1776568"/>
              <a:gd name="connsiteX538" fmla="*/ 381083 w 1717631"/>
              <a:gd name="connsiteY538" fmla="*/ 675521 h 1776568"/>
              <a:gd name="connsiteX539" fmla="*/ 381369 w 1717631"/>
              <a:gd name="connsiteY539" fmla="*/ 674664 h 1776568"/>
              <a:gd name="connsiteX540" fmla="*/ 380489 w 1717631"/>
              <a:gd name="connsiteY540" fmla="*/ 674407 h 1776568"/>
              <a:gd name="connsiteX541" fmla="*/ 508623 w 1717631"/>
              <a:gd name="connsiteY541" fmla="*/ 667806 h 1776568"/>
              <a:gd name="connsiteX542" fmla="*/ 508623 w 1717631"/>
              <a:gd name="connsiteY542" fmla="*/ 668854 h 1776568"/>
              <a:gd name="connsiteX543" fmla="*/ 509575 w 1717631"/>
              <a:gd name="connsiteY543" fmla="*/ 668187 h 1776568"/>
              <a:gd name="connsiteX544" fmla="*/ 1285006 w 1717631"/>
              <a:gd name="connsiteY544" fmla="*/ 662758 h 1776568"/>
              <a:gd name="connsiteX545" fmla="*/ 1286053 w 1717631"/>
              <a:gd name="connsiteY545" fmla="*/ 663425 h 1776568"/>
              <a:gd name="connsiteX546" fmla="*/ 1286053 w 1717631"/>
              <a:gd name="connsiteY546" fmla="*/ 662758 h 1776568"/>
              <a:gd name="connsiteX547" fmla="*/ 730936 w 1717631"/>
              <a:gd name="connsiteY547" fmla="*/ 655043 h 1776568"/>
              <a:gd name="connsiteX548" fmla="*/ 730079 w 1717631"/>
              <a:gd name="connsiteY548" fmla="*/ 655804 h 1776568"/>
              <a:gd name="connsiteX549" fmla="*/ 729317 w 1717631"/>
              <a:gd name="connsiteY549" fmla="*/ 656852 h 1776568"/>
              <a:gd name="connsiteX550" fmla="*/ 516814 w 1717631"/>
              <a:gd name="connsiteY550" fmla="*/ 650470 h 1776568"/>
              <a:gd name="connsiteX551" fmla="*/ 516529 w 1717631"/>
              <a:gd name="connsiteY551" fmla="*/ 651137 h 1776568"/>
              <a:gd name="connsiteX552" fmla="*/ 517862 w 1717631"/>
              <a:gd name="connsiteY552" fmla="*/ 650470 h 1776568"/>
              <a:gd name="connsiteX553" fmla="*/ 516814 w 1717631"/>
              <a:gd name="connsiteY553" fmla="*/ 650470 h 1776568"/>
              <a:gd name="connsiteX554" fmla="*/ 1518273 w 1717631"/>
              <a:gd name="connsiteY554" fmla="*/ 647613 h 1776568"/>
              <a:gd name="connsiteX555" fmla="*/ 1518273 w 1717631"/>
              <a:gd name="connsiteY555" fmla="*/ 649137 h 1776568"/>
              <a:gd name="connsiteX556" fmla="*/ 1520425 w 1717631"/>
              <a:gd name="connsiteY556" fmla="*/ 650514 h 1776568"/>
              <a:gd name="connsiteX557" fmla="*/ 1520463 w 1717631"/>
              <a:gd name="connsiteY557" fmla="*/ 650566 h 1776568"/>
              <a:gd name="connsiteX558" fmla="*/ 1520654 w 1717631"/>
              <a:gd name="connsiteY558" fmla="*/ 650661 h 1776568"/>
              <a:gd name="connsiteX559" fmla="*/ 1520425 w 1717631"/>
              <a:gd name="connsiteY559" fmla="*/ 650514 h 1776568"/>
              <a:gd name="connsiteX560" fmla="*/ 1077551 w 1717631"/>
              <a:gd name="connsiteY560" fmla="*/ 647423 h 1776568"/>
              <a:gd name="connsiteX561" fmla="*/ 1078218 w 1717631"/>
              <a:gd name="connsiteY561" fmla="*/ 649137 h 1776568"/>
              <a:gd name="connsiteX562" fmla="*/ 1078789 w 1717631"/>
              <a:gd name="connsiteY562" fmla="*/ 649137 h 1776568"/>
              <a:gd name="connsiteX563" fmla="*/ 1078789 w 1717631"/>
              <a:gd name="connsiteY563" fmla="*/ 648089 h 1776568"/>
              <a:gd name="connsiteX564" fmla="*/ 1121556 w 1717631"/>
              <a:gd name="connsiteY564" fmla="*/ 646565 h 1776568"/>
              <a:gd name="connsiteX565" fmla="*/ 1121461 w 1717631"/>
              <a:gd name="connsiteY565" fmla="*/ 646661 h 1776568"/>
              <a:gd name="connsiteX566" fmla="*/ 1121506 w 1717631"/>
              <a:gd name="connsiteY566" fmla="*/ 646972 h 1776568"/>
              <a:gd name="connsiteX567" fmla="*/ 1121461 w 1717631"/>
              <a:gd name="connsiteY567" fmla="*/ 647327 h 1776568"/>
              <a:gd name="connsiteX568" fmla="*/ 1121556 w 1717631"/>
              <a:gd name="connsiteY568" fmla="*/ 647327 h 1776568"/>
              <a:gd name="connsiteX569" fmla="*/ 1121506 w 1717631"/>
              <a:gd name="connsiteY569" fmla="*/ 646972 h 1776568"/>
              <a:gd name="connsiteX570" fmla="*/ 345078 w 1717631"/>
              <a:gd name="connsiteY570" fmla="*/ 641803 h 1776568"/>
              <a:gd name="connsiteX571" fmla="*/ 345078 w 1717631"/>
              <a:gd name="connsiteY571" fmla="*/ 642279 h 1776568"/>
              <a:gd name="connsiteX572" fmla="*/ 345555 w 1717631"/>
              <a:gd name="connsiteY572" fmla="*/ 642279 h 1776568"/>
              <a:gd name="connsiteX573" fmla="*/ 345078 w 1717631"/>
              <a:gd name="connsiteY573" fmla="*/ 641803 h 1776568"/>
              <a:gd name="connsiteX574" fmla="*/ 882384 w 1717631"/>
              <a:gd name="connsiteY574" fmla="*/ 637421 h 1776568"/>
              <a:gd name="connsiteX575" fmla="*/ 882479 w 1717631"/>
              <a:gd name="connsiteY575" fmla="*/ 638279 h 1776568"/>
              <a:gd name="connsiteX576" fmla="*/ 883622 w 1717631"/>
              <a:gd name="connsiteY576" fmla="*/ 639231 h 1776568"/>
              <a:gd name="connsiteX577" fmla="*/ 882384 w 1717631"/>
              <a:gd name="connsiteY577" fmla="*/ 637421 h 1776568"/>
              <a:gd name="connsiteX578" fmla="*/ 1537799 w 1717631"/>
              <a:gd name="connsiteY578" fmla="*/ 624563 h 1776568"/>
              <a:gd name="connsiteX579" fmla="*/ 1537799 w 1717631"/>
              <a:gd name="connsiteY579" fmla="*/ 625134 h 1776568"/>
              <a:gd name="connsiteX580" fmla="*/ 1538656 w 1717631"/>
              <a:gd name="connsiteY580" fmla="*/ 624563 h 1776568"/>
              <a:gd name="connsiteX581" fmla="*/ 1101363 w 1717631"/>
              <a:gd name="connsiteY581" fmla="*/ 623896 h 1776568"/>
              <a:gd name="connsiteX582" fmla="*/ 1101199 w 1717631"/>
              <a:gd name="connsiteY582" fmla="*/ 624391 h 1776568"/>
              <a:gd name="connsiteX583" fmla="*/ 1101173 w 1717631"/>
              <a:gd name="connsiteY583" fmla="*/ 624467 h 1776568"/>
              <a:gd name="connsiteX584" fmla="*/ 1101363 w 1717631"/>
              <a:gd name="connsiteY584" fmla="*/ 624563 h 1776568"/>
              <a:gd name="connsiteX585" fmla="*/ 544627 w 1717631"/>
              <a:gd name="connsiteY585" fmla="*/ 622277 h 1776568"/>
              <a:gd name="connsiteX586" fmla="*/ 542722 w 1717631"/>
              <a:gd name="connsiteY586" fmla="*/ 624467 h 1776568"/>
              <a:gd name="connsiteX587" fmla="*/ 544818 w 1717631"/>
              <a:gd name="connsiteY587" fmla="*/ 622277 h 1776568"/>
              <a:gd name="connsiteX588" fmla="*/ 1491031 w 1717631"/>
              <a:gd name="connsiteY588" fmla="*/ 622086 h 1776568"/>
              <a:gd name="connsiteX589" fmla="*/ 1491793 w 1717631"/>
              <a:gd name="connsiteY589" fmla="*/ 622753 h 1776568"/>
              <a:gd name="connsiteX590" fmla="*/ 1492746 w 1717631"/>
              <a:gd name="connsiteY590" fmla="*/ 622086 h 1776568"/>
              <a:gd name="connsiteX591" fmla="*/ 1251097 w 1717631"/>
              <a:gd name="connsiteY591" fmla="*/ 617609 h 1776568"/>
              <a:gd name="connsiteX592" fmla="*/ 1250620 w 1717631"/>
              <a:gd name="connsiteY592" fmla="*/ 618562 h 1776568"/>
              <a:gd name="connsiteX593" fmla="*/ 1251097 w 1717631"/>
              <a:gd name="connsiteY593" fmla="*/ 618562 h 1776568"/>
              <a:gd name="connsiteX594" fmla="*/ 1251097 w 1717631"/>
              <a:gd name="connsiteY594" fmla="*/ 617609 h 1776568"/>
              <a:gd name="connsiteX595" fmla="*/ 287166 w 1717631"/>
              <a:gd name="connsiteY595" fmla="*/ 598654 h 1776568"/>
              <a:gd name="connsiteX596" fmla="*/ 285547 w 1717631"/>
              <a:gd name="connsiteY596" fmla="*/ 599893 h 1776568"/>
              <a:gd name="connsiteX597" fmla="*/ 287166 w 1717631"/>
              <a:gd name="connsiteY597" fmla="*/ 601417 h 1776568"/>
              <a:gd name="connsiteX598" fmla="*/ 287166 w 1717631"/>
              <a:gd name="connsiteY598" fmla="*/ 598654 h 1776568"/>
              <a:gd name="connsiteX599" fmla="*/ 1110221 w 1717631"/>
              <a:gd name="connsiteY599" fmla="*/ 596083 h 1776568"/>
              <a:gd name="connsiteX600" fmla="*/ 1110221 w 1717631"/>
              <a:gd name="connsiteY600" fmla="*/ 596559 h 1776568"/>
              <a:gd name="connsiteX601" fmla="*/ 1110412 w 1717631"/>
              <a:gd name="connsiteY601" fmla="*/ 596654 h 1776568"/>
              <a:gd name="connsiteX602" fmla="*/ 1110221 w 1717631"/>
              <a:gd name="connsiteY602" fmla="*/ 596083 h 1776568"/>
              <a:gd name="connsiteX603" fmla="*/ 1080599 w 1717631"/>
              <a:gd name="connsiteY603" fmla="*/ 593797 h 1776568"/>
              <a:gd name="connsiteX604" fmla="*/ 1074313 w 1717631"/>
              <a:gd name="connsiteY604" fmla="*/ 594940 h 1776568"/>
              <a:gd name="connsiteX605" fmla="*/ 1080885 w 1717631"/>
              <a:gd name="connsiteY605" fmla="*/ 599036 h 1776568"/>
              <a:gd name="connsiteX606" fmla="*/ 1080694 w 1717631"/>
              <a:gd name="connsiteY606" fmla="*/ 598273 h 1776568"/>
              <a:gd name="connsiteX607" fmla="*/ 1080599 w 1717631"/>
              <a:gd name="connsiteY607" fmla="*/ 593797 h 1776568"/>
              <a:gd name="connsiteX608" fmla="*/ 594824 w 1717631"/>
              <a:gd name="connsiteY608" fmla="*/ 581891 h 1776568"/>
              <a:gd name="connsiteX609" fmla="*/ 594157 w 1717631"/>
              <a:gd name="connsiteY609" fmla="*/ 584462 h 1776568"/>
              <a:gd name="connsiteX610" fmla="*/ 595300 w 1717631"/>
              <a:gd name="connsiteY610" fmla="*/ 581985 h 1776568"/>
              <a:gd name="connsiteX611" fmla="*/ 132861 w 1717631"/>
              <a:gd name="connsiteY611" fmla="*/ 575604 h 1776568"/>
              <a:gd name="connsiteX612" fmla="*/ 133433 w 1717631"/>
              <a:gd name="connsiteY612" fmla="*/ 576842 h 1776568"/>
              <a:gd name="connsiteX613" fmla="*/ 133433 w 1717631"/>
              <a:gd name="connsiteY613" fmla="*/ 576747 h 1776568"/>
              <a:gd name="connsiteX614" fmla="*/ 1402449 w 1717631"/>
              <a:gd name="connsiteY614" fmla="*/ 574176 h 1776568"/>
              <a:gd name="connsiteX615" fmla="*/ 1403020 w 1717631"/>
              <a:gd name="connsiteY615" fmla="*/ 575604 h 1776568"/>
              <a:gd name="connsiteX616" fmla="*/ 1403782 w 1717631"/>
              <a:gd name="connsiteY616" fmla="*/ 574842 h 1776568"/>
              <a:gd name="connsiteX617" fmla="*/ 1402830 w 1717631"/>
              <a:gd name="connsiteY617" fmla="*/ 574842 h 1776568"/>
              <a:gd name="connsiteX618" fmla="*/ 820852 w 1717631"/>
              <a:gd name="connsiteY618" fmla="*/ 566555 h 1776568"/>
              <a:gd name="connsiteX619" fmla="*/ 820852 w 1717631"/>
              <a:gd name="connsiteY619" fmla="*/ 568556 h 1776568"/>
              <a:gd name="connsiteX620" fmla="*/ 821519 w 1717631"/>
              <a:gd name="connsiteY620" fmla="*/ 567984 h 1776568"/>
              <a:gd name="connsiteX621" fmla="*/ 820852 w 1717631"/>
              <a:gd name="connsiteY621" fmla="*/ 566555 h 1776568"/>
              <a:gd name="connsiteX622" fmla="*/ 144006 w 1717631"/>
              <a:gd name="connsiteY622" fmla="*/ 566270 h 1776568"/>
              <a:gd name="connsiteX623" fmla="*/ 142958 w 1717631"/>
              <a:gd name="connsiteY623" fmla="*/ 566460 h 1776568"/>
              <a:gd name="connsiteX624" fmla="*/ 143434 w 1717631"/>
              <a:gd name="connsiteY624" fmla="*/ 567317 h 1776568"/>
              <a:gd name="connsiteX625" fmla="*/ 1264336 w 1717631"/>
              <a:gd name="connsiteY625" fmla="*/ 563793 h 1776568"/>
              <a:gd name="connsiteX626" fmla="*/ 1263098 w 1717631"/>
              <a:gd name="connsiteY626" fmla="*/ 566555 h 1776568"/>
              <a:gd name="connsiteX627" fmla="*/ 1266908 w 1717631"/>
              <a:gd name="connsiteY627" fmla="*/ 566555 h 1776568"/>
              <a:gd name="connsiteX628" fmla="*/ 1264336 w 1717631"/>
              <a:gd name="connsiteY628" fmla="*/ 563793 h 1776568"/>
              <a:gd name="connsiteX629" fmla="*/ 279451 w 1717631"/>
              <a:gd name="connsiteY629" fmla="*/ 555411 h 1776568"/>
              <a:gd name="connsiteX630" fmla="*/ 280594 w 1717631"/>
              <a:gd name="connsiteY630" fmla="*/ 556459 h 1776568"/>
              <a:gd name="connsiteX631" fmla="*/ 280594 w 1717631"/>
              <a:gd name="connsiteY631" fmla="*/ 555602 h 1776568"/>
              <a:gd name="connsiteX632" fmla="*/ 279451 w 1717631"/>
              <a:gd name="connsiteY632" fmla="*/ 555411 h 1776568"/>
              <a:gd name="connsiteX633" fmla="*/ 962299 w 1717631"/>
              <a:gd name="connsiteY633" fmla="*/ 529789 h 1776568"/>
              <a:gd name="connsiteX634" fmla="*/ 962299 w 1717631"/>
              <a:gd name="connsiteY634" fmla="*/ 530456 h 1776568"/>
              <a:gd name="connsiteX635" fmla="*/ 962489 w 1717631"/>
              <a:gd name="connsiteY635" fmla="*/ 529789 h 1776568"/>
              <a:gd name="connsiteX636" fmla="*/ 258877 w 1717631"/>
              <a:gd name="connsiteY636" fmla="*/ 528932 h 1776568"/>
              <a:gd name="connsiteX637" fmla="*/ 259734 w 1717631"/>
              <a:gd name="connsiteY637" fmla="*/ 529884 h 1776568"/>
              <a:gd name="connsiteX638" fmla="*/ 260401 w 1717631"/>
              <a:gd name="connsiteY638" fmla="*/ 528932 h 1776568"/>
              <a:gd name="connsiteX639" fmla="*/ 1236809 w 1717631"/>
              <a:gd name="connsiteY639" fmla="*/ 525979 h 1776568"/>
              <a:gd name="connsiteX640" fmla="*/ 1236618 w 1717631"/>
              <a:gd name="connsiteY640" fmla="*/ 527122 h 1776568"/>
              <a:gd name="connsiteX641" fmla="*/ 1236809 w 1717631"/>
              <a:gd name="connsiteY641" fmla="*/ 527122 h 1776568"/>
              <a:gd name="connsiteX642" fmla="*/ 599301 w 1717631"/>
              <a:gd name="connsiteY642" fmla="*/ 525407 h 1776568"/>
              <a:gd name="connsiteX643" fmla="*/ 599301 w 1717631"/>
              <a:gd name="connsiteY643" fmla="*/ 525836 h 1776568"/>
              <a:gd name="connsiteX644" fmla="*/ 598634 w 1717631"/>
              <a:gd name="connsiteY644" fmla="*/ 526169 h 1776568"/>
              <a:gd name="connsiteX645" fmla="*/ 599301 w 1717631"/>
              <a:gd name="connsiteY645" fmla="*/ 526169 h 1776568"/>
              <a:gd name="connsiteX646" fmla="*/ 599301 w 1717631"/>
              <a:gd name="connsiteY646" fmla="*/ 525836 h 1776568"/>
              <a:gd name="connsiteX647" fmla="*/ 599586 w 1717631"/>
              <a:gd name="connsiteY647" fmla="*/ 525693 h 1776568"/>
              <a:gd name="connsiteX648" fmla="*/ 1490269 w 1717631"/>
              <a:gd name="connsiteY648" fmla="*/ 521978 h 1776568"/>
              <a:gd name="connsiteX649" fmla="*/ 1490269 w 1717631"/>
              <a:gd name="connsiteY649" fmla="*/ 523216 h 1776568"/>
              <a:gd name="connsiteX650" fmla="*/ 1491221 w 1717631"/>
              <a:gd name="connsiteY650" fmla="*/ 523216 h 1776568"/>
              <a:gd name="connsiteX651" fmla="*/ 1490269 w 1717631"/>
              <a:gd name="connsiteY651" fmla="*/ 521978 h 1776568"/>
              <a:gd name="connsiteX652" fmla="*/ 714934 w 1717631"/>
              <a:gd name="connsiteY652" fmla="*/ 513787 h 1776568"/>
              <a:gd name="connsiteX653" fmla="*/ 714934 w 1717631"/>
              <a:gd name="connsiteY653" fmla="*/ 516168 h 1776568"/>
              <a:gd name="connsiteX654" fmla="*/ 717411 w 1717631"/>
              <a:gd name="connsiteY654" fmla="*/ 515216 h 1776568"/>
              <a:gd name="connsiteX655" fmla="*/ 714934 w 1717631"/>
              <a:gd name="connsiteY655" fmla="*/ 513787 h 1776568"/>
              <a:gd name="connsiteX656" fmla="*/ 434232 w 1717631"/>
              <a:gd name="connsiteY656" fmla="*/ 505024 h 1776568"/>
              <a:gd name="connsiteX657" fmla="*/ 434328 w 1717631"/>
              <a:gd name="connsiteY657" fmla="*/ 510072 h 1776568"/>
              <a:gd name="connsiteX658" fmla="*/ 435566 w 1717631"/>
              <a:gd name="connsiteY658" fmla="*/ 507214 h 1776568"/>
              <a:gd name="connsiteX659" fmla="*/ 434613 w 1717631"/>
              <a:gd name="connsiteY659" fmla="*/ 505691 h 1776568"/>
              <a:gd name="connsiteX660" fmla="*/ 972871 w 1717631"/>
              <a:gd name="connsiteY660" fmla="*/ 492832 h 1776568"/>
              <a:gd name="connsiteX661" fmla="*/ 974776 w 1717631"/>
              <a:gd name="connsiteY661" fmla="*/ 494356 h 1776568"/>
              <a:gd name="connsiteX662" fmla="*/ 974776 w 1717631"/>
              <a:gd name="connsiteY662" fmla="*/ 493213 h 1776568"/>
              <a:gd name="connsiteX663" fmla="*/ 974776 w 1717631"/>
              <a:gd name="connsiteY663" fmla="*/ 493022 h 1776568"/>
              <a:gd name="connsiteX664" fmla="*/ 972871 w 1717631"/>
              <a:gd name="connsiteY664" fmla="*/ 492832 h 1776568"/>
              <a:gd name="connsiteX665" fmla="*/ 188583 w 1717631"/>
              <a:gd name="connsiteY665" fmla="*/ 482640 h 1776568"/>
              <a:gd name="connsiteX666" fmla="*/ 186773 w 1717631"/>
              <a:gd name="connsiteY666" fmla="*/ 485307 h 1776568"/>
              <a:gd name="connsiteX667" fmla="*/ 188583 w 1717631"/>
              <a:gd name="connsiteY667" fmla="*/ 483211 h 1776568"/>
              <a:gd name="connsiteX668" fmla="*/ 812184 w 1717631"/>
              <a:gd name="connsiteY668" fmla="*/ 479878 h 1776568"/>
              <a:gd name="connsiteX669" fmla="*/ 812184 w 1717631"/>
              <a:gd name="connsiteY669" fmla="*/ 480042 h 1776568"/>
              <a:gd name="connsiteX670" fmla="*/ 811708 w 1717631"/>
              <a:gd name="connsiteY670" fmla="*/ 480449 h 1776568"/>
              <a:gd name="connsiteX671" fmla="*/ 812184 w 1717631"/>
              <a:gd name="connsiteY671" fmla="*/ 480449 h 1776568"/>
              <a:gd name="connsiteX672" fmla="*/ 812184 w 1717631"/>
              <a:gd name="connsiteY672" fmla="*/ 480042 h 1776568"/>
              <a:gd name="connsiteX673" fmla="*/ 812375 w 1717631"/>
              <a:gd name="connsiteY673" fmla="*/ 479878 h 1776568"/>
              <a:gd name="connsiteX674" fmla="*/ 423469 w 1717631"/>
              <a:gd name="connsiteY674" fmla="*/ 470448 h 1776568"/>
              <a:gd name="connsiteX675" fmla="*/ 423183 w 1717631"/>
              <a:gd name="connsiteY675" fmla="*/ 472353 h 1776568"/>
              <a:gd name="connsiteX676" fmla="*/ 424327 w 1717631"/>
              <a:gd name="connsiteY676" fmla="*/ 472353 h 1776568"/>
              <a:gd name="connsiteX677" fmla="*/ 423469 w 1717631"/>
              <a:gd name="connsiteY677" fmla="*/ 470448 h 1776568"/>
              <a:gd name="connsiteX678" fmla="*/ 521672 w 1717631"/>
              <a:gd name="connsiteY678" fmla="*/ 467400 h 1776568"/>
              <a:gd name="connsiteX679" fmla="*/ 521100 w 1717631"/>
              <a:gd name="connsiteY679" fmla="*/ 468067 h 1776568"/>
              <a:gd name="connsiteX680" fmla="*/ 522243 w 1717631"/>
              <a:gd name="connsiteY680" fmla="*/ 468067 h 1776568"/>
              <a:gd name="connsiteX681" fmla="*/ 521672 w 1717631"/>
              <a:gd name="connsiteY681" fmla="*/ 467400 h 1776568"/>
              <a:gd name="connsiteX682" fmla="*/ 1153275 w 1717631"/>
              <a:gd name="connsiteY682" fmla="*/ 459018 h 1776568"/>
              <a:gd name="connsiteX683" fmla="*/ 1153941 w 1717631"/>
              <a:gd name="connsiteY683" fmla="*/ 459494 h 1776568"/>
              <a:gd name="connsiteX684" fmla="*/ 1153941 w 1717631"/>
              <a:gd name="connsiteY684" fmla="*/ 459018 h 1776568"/>
              <a:gd name="connsiteX685" fmla="*/ 1066788 w 1717631"/>
              <a:gd name="connsiteY685" fmla="*/ 454732 h 1776568"/>
              <a:gd name="connsiteX686" fmla="*/ 1068502 w 1717631"/>
              <a:gd name="connsiteY686" fmla="*/ 457304 h 1776568"/>
              <a:gd name="connsiteX687" fmla="*/ 1067264 w 1717631"/>
              <a:gd name="connsiteY687" fmla="*/ 454732 h 1776568"/>
              <a:gd name="connsiteX688" fmla="*/ 946297 w 1717631"/>
              <a:gd name="connsiteY688" fmla="*/ 447016 h 1776568"/>
              <a:gd name="connsiteX689" fmla="*/ 946297 w 1717631"/>
              <a:gd name="connsiteY689" fmla="*/ 448159 h 1776568"/>
              <a:gd name="connsiteX690" fmla="*/ 946868 w 1717631"/>
              <a:gd name="connsiteY690" fmla="*/ 447683 h 1776568"/>
              <a:gd name="connsiteX691" fmla="*/ 266021 w 1717631"/>
              <a:gd name="connsiteY691" fmla="*/ 441016 h 1776568"/>
              <a:gd name="connsiteX692" fmla="*/ 264402 w 1717631"/>
              <a:gd name="connsiteY692" fmla="*/ 441587 h 1776568"/>
              <a:gd name="connsiteX693" fmla="*/ 264402 w 1717631"/>
              <a:gd name="connsiteY693" fmla="*/ 441682 h 1776568"/>
              <a:gd name="connsiteX694" fmla="*/ 1369302 w 1717631"/>
              <a:gd name="connsiteY694" fmla="*/ 437682 h 1776568"/>
              <a:gd name="connsiteX695" fmla="*/ 1368254 w 1717631"/>
              <a:gd name="connsiteY695" fmla="*/ 439968 h 1776568"/>
              <a:gd name="connsiteX696" fmla="*/ 1373302 w 1717631"/>
              <a:gd name="connsiteY696" fmla="*/ 441111 h 1776568"/>
              <a:gd name="connsiteX697" fmla="*/ 1369302 w 1717631"/>
              <a:gd name="connsiteY697" fmla="*/ 437682 h 1776568"/>
              <a:gd name="connsiteX698" fmla="*/ 401276 w 1717631"/>
              <a:gd name="connsiteY698" fmla="*/ 418632 h 1776568"/>
              <a:gd name="connsiteX699" fmla="*/ 401276 w 1717631"/>
              <a:gd name="connsiteY699" fmla="*/ 420156 h 1776568"/>
              <a:gd name="connsiteX700" fmla="*/ 403752 w 1717631"/>
              <a:gd name="connsiteY700" fmla="*/ 419299 h 1776568"/>
              <a:gd name="connsiteX701" fmla="*/ 825996 w 1717631"/>
              <a:gd name="connsiteY701" fmla="*/ 412727 h 1776568"/>
              <a:gd name="connsiteX702" fmla="*/ 825614 w 1717631"/>
              <a:gd name="connsiteY702" fmla="*/ 412822 h 1776568"/>
              <a:gd name="connsiteX703" fmla="*/ 826186 w 1717631"/>
              <a:gd name="connsiteY703" fmla="*/ 412822 h 1776568"/>
              <a:gd name="connsiteX704" fmla="*/ 388227 w 1717631"/>
              <a:gd name="connsiteY704" fmla="*/ 408821 h 1776568"/>
              <a:gd name="connsiteX705" fmla="*/ 385274 w 1717631"/>
              <a:gd name="connsiteY705" fmla="*/ 412536 h 1776568"/>
              <a:gd name="connsiteX706" fmla="*/ 385369 w 1717631"/>
              <a:gd name="connsiteY706" fmla="*/ 412917 h 1776568"/>
              <a:gd name="connsiteX707" fmla="*/ 392799 w 1717631"/>
              <a:gd name="connsiteY707" fmla="*/ 413870 h 1776568"/>
              <a:gd name="connsiteX708" fmla="*/ 388227 w 1717631"/>
              <a:gd name="connsiteY708" fmla="*/ 408821 h 1776568"/>
              <a:gd name="connsiteX709" fmla="*/ 1064788 w 1717631"/>
              <a:gd name="connsiteY709" fmla="*/ 381294 h 1776568"/>
              <a:gd name="connsiteX710" fmla="*/ 1064311 w 1717631"/>
              <a:gd name="connsiteY710" fmla="*/ 383675 h 1776568"/>
              <a:gd name="connsiteX711" fmla="*/ 1066883 w 1717631"/>
              <a:gd name="connsiteY711" fmla="*/ 381294 h 1776568"/>
              <a:gd name="connsiteX712" fmla="*/ 1064788 w 1717631"/>
              <a:gd name="connsiteY712" fmla="*/ 381294 h 1776568"/>
              <a:gd name="connsiteX713" fmla="*/ 589966 w 1717631"/>
              <a:gd name="connsiteY713" fmla="*/ 363863 h 1776568"/>
              <a:gd name="connsiteX714" fmla="*/ 591490 w 1717631"/>
              <a:gd name="connsiteY714" fmla="*/ 365006 h 1776568"/>
              <a:gd name="connsiteX715" fmla="*/ 591776 w 1717631"/>
              <a:gd name="connsiteY715" fmla="*/ 364911 h 1776568"/>
              <a:gd name="connsiteX716" fmla="*/ 589966 w 1717631"/>
              <a:gd name="connsiteY716" fmla="*/ 363863 h 1776568"/>
              <a:gd name="connsiteX717" fmla="*/ 823519 w 1717631"/>
              <a:gd name="connsiteY717" fmla="*/ 361863 h 1776568"/>
              <a:gd name="connsiteX718" fmla="*/ 823233 w 1717631"/>
              <a:gd name="connsiteY718" fmla="*/ 362054 h 1776568"/>
              <a:gd name="connsiteX719" fmla="*/ 821233 w 1717631"/>
              <a:gd name="connsiteY719" fmla="*/ 362625 h 1776568"/>
              <a:gd name="connsiteX720" fmla="*/ 822948 w 1717631"/>
              <a:gd name="connsiteY720" fmla="*/ 363768 h 1776568"/>
              <a:gd name="connsiteX721" fmla="*/ 823519 w 1717631"/>
              <a:gd name="connsiteY721" fmla="*/ 361863 h 1776568"/>
              <a:gd name="connsiteX722" fmla="*/ 740938 w 1717631"/>
              <a:gd name="connsiteY722" fmla="*/ 360529 h 1776568"/>
              <a:gd name="connsiteX723" fmla="*/ 740938 w 1717631"/>
              <a:gd name="connsiteY723" fmla="*/ 361101 h 1776568"/>
              <a:gd name="connsiteX724" fmla="*/ 741890 w 1717631"/>
              <a:gd name="connsiteY724" fmla="*/ 360529 h 1776568"/>
              <a:gd name="connsiteX725" fmla="*/ 769227 w 1717631"/>
              <a:gd name="connsiteY725" fmla="*/ 352529 h 1776568"/>
              <a:gd name="connsiteX726" fmla="*/ 767988 w 1717631"/>
              <a:gd name="connsiteY726" fmla="*/ 352624 h 1776568"/>
              <a:gd name="connsiteX727" fmla="*/ 767988 w 1717631"/>
              <a:gd name="connsiteY727" fmla="*/ 354624 h 1776568"/>
              <a:gd name="connsiteX728" fmla="*/ 769608 w 1717631"/>
              <a:gd name="connsiteY728" fmla="*/ 352909 h 1776568"/>
              <a:gd name="connsiteX729" fmla="*/ 442233 w 1717631"/>
              <a:gd name="connsiteY729" fmla="*/ 340336 h 1776568"/>
              <a:gd name="connsiteX730" fmla="*/ 445119 w 1717631"/>
              <a:gd name="connsiteY730" fmla="*/ 342385 h 1776568"/>
              <a:gd name="connsiteX731" fmla="*/ 445091 w 1717631"/>
              <a:gd name="connsiteY731" fmla="*/ 342432 h 1776568"/>
              <a:gd name="connsiteX732" fmla="*/ 445186 w 1717631"/>
              <a:gd name="connsiteY732" fmla="*/ 342432 h 1776568"/>
              <a:gd name="connsiteX733" fmla="*/ 445119 w 1717631"/>
              <a:gd name="connsiteY733" fmla="*/ 342385 h 1776568"/>
              <a:gd name="connsiteX734" fmla="*/ 446329 w 1717631"/>
              <a:gd name="connsiteY734" fmla="*/ 340336 h 1776568"/>
              <a:gd name="connsiteX735" fmla="*/ 442233 w 1717631"/>
              <a:gd name="connsiteY735" fmla="*/ 340336 h 1776568"/>
              <a:gd name="connsiteX736" fmla="*/ 1033069 w 1717631"/>
              <a:gd name="connsiteY736" fmla="*/ 322429 h 1776568"/>
              <a:gd name="connsiteX737" fmla="*/ 1032593 w 1717631"/>
              <a:gd name="connsiteY737" fmla="*/ 323287 h 1776568"/>
              <a:gd name="connsiteX738" fmla="*/ 1033641 w 1717631"/>
              <a:gd name="connsiteY738" fmla="*/ 323287 h 1776568"/>
              <a:gd name="connsiteX739" fmla="*/ 1009447 w 1717631"/>
              <a:gd name="connsiteY739" fmla="*/ 279472 h 1776568"/>
              <a:gd name="connsiteX740" fmla="*/ 1009447 w 1717631"/>
              <a:gd name="connsiteY740" fmla="*/ 280043 h 1776568"/>
              <a:gd name="connsiteX741" fmla="*/ 1009733 w 1717631"/>
              <a:gd name="connsiteY741" fmla="*/ 279948 h 1776568"/>
              <a:gd name="connsiteX742" fmla="*/ 1009447 w 1717631"/>
              <a:gd name="connsiteY742" fmla="*/ 279472 h 1776568"/>
              <a:gd name="connsiteX743" fmla="*/ 432899 w 1717631"/>
              <a:gd name="connsiteY743" fmla="*/ 265565 h 1776568"/>
              <a:gd name="connsiteX744" fmla="*/ 432232 w 1717631"/>
              <a:gd name="connsiteY744" fmla="*/ 267375 h 1776568"/>
              <a:gd name="connsiteX745" fmla="*/ 432232 w 1717631"/>
              <a:gd name="connsiteY745" fmla="*/ 267470 h 1776568"/>
              <a:gd name="connsiteX746" fmla="*/ 432899 w 1717631"/>
              <a:gd name="connsiteY746" fmla="*/ 265565 h 1776568"/>
              <a:gd name="connsiteX747" fmla="*/ 437661 w 1717631"/>
              <a:gd name="connsiteY747" fmla="*/ 262803 h 1776568"/>
              <a:gd name="connsiteX748" fmla="*/ 438233 w 1717631"/>
              <a:gd name="connsiteY748" fmla="*/ 263375 h 1776568"/>
              <a:gd name="connsiteX749" fmla="*/ 438995 w 1717631"/>
              <a:gd name="connsiteY749" fmla="*/ 262803 h 1776568"/>
              <a:gd name="connsiteX750" fmla="*/ 667976 w 1717631"/>
              <a:gd name="connsiteY750" fmla="*/ 239562 h 1776568"/>
              <a:gd name="connsiteX751" fmla="*/ 667500 w 1717631"/>
              <a:gd name="connsiteY751" fmla="*/ 241086 h 1776568"/>
              <a:gd name="connsiteX752" fmla="*/ 667690 w 1717631"/>
              <a:gd name="connsiteY752" fmla="*/ 241086 h 1776568"/>
              <a:gd name="connsiteX753" fmla="*/ 667976 w 1717631"/>
              <a:gd name="connsiteY753" fmla="*/ 239562 h 1776568"/>
              <a:gd name="connsiteX754" fmla="*/ 826186 w 1717631"/>
              <a:gd name="connsiteY754" fmla="*/ 237657 h 1776568"/>
              <a:gd name="connsiteX755" fmla="*/ 826186 w 1717631"/>
              <a:gd name="connsiteY755" fmla="*/ 238324 h 1776568"/>
              <a:gd name="connsiteX756" fmla="*/ 826663 w 1717631"/>
              <a:gd name="connsiteY756" fmla="*/ 238324 h 1776568"/>
              <a:gd name="connsiteX757" fmla="*/ 907530 w 1717631"/>
              <a:gd name="connsiteY757" fmla="*/ 233561 h 1776568"/>
              <a:gd name="connsiteX758" fmla="*/ 906196 w 1717631"/>
              <a:gd name="connsiteY758" fmla="*/ 234228 h 1776568"/>
              <a:gd name="connsiteX759" fmla="*/ 906387 w 1717631"/>
              <a:gd name="connsiteY759" fmla="*/ 234514 h 1776568"/>
              <a:gd name="connsiteX760" fmla="*/ 907530 w 1717631"/>
              <a:gd name="connsiteY760" fmla="*/ 233561 h 1776568"/>
              <a:gd name="connsiteX761" fmla="*/ 1334536 w 1717631"/>
              <a:gd name="connsiteY761" fmla="*/ 230609 h 1776568"/>
              <a:gd name="connsiteX762" fmla="*/ 1334536 w 1717631"/>
              <a:gd name="connsiteY762" fmla="*/ 232037 h 1776568"/>
              <a:gd name="connsiteX763" fmla="*/ 1334536 w 1717631"/>
              <a:gd name="connsiteY763" fmla="*/ 232228 h 1776568"/>
              <a:gd name="connsiteX764" fmla="*/ 1335297 w 1717631"/>
              <a:gd name="connsiteY764" fmla="*/ 230609 h 1776568"/>
              <a:gd name="connsiteX765" fmla="*/ 1170991 w 1717631"/>
              <a:gd name="connsiteY765" fmla="*/ 225560 h 1776568"/>
              <a:gd name="connsiteX766" fmla="*/ 1170515 w 1717631"/>
              <a:gd name="connsiteY766" fmla="*/ 227179 h 1776568"/>
              <a:gd name="connsiteX767" fmla="*/ 1172039 w 1717631"/>
              <a:gd name="connsiteY767" fmla="*/ 225560 h 1776568"/>
              <a:gd name="connsiteX768" fmla="*/ 1119556 w 1717631"/>
              <a:gd name="connsiteY768" fmla="*/ 218512 h 1776568"/>
              <a:gd name="connsiteX769" fmla="*/ 1120000 w 1717631"/>
              <a:gd name="connsiteY769" fmla="*/ 219472 h 1776568"/>
              <a:gd name="connsiteX770" fmla="*/ 1119652 w 1717631"/>
              <a:gd name="connsiteY770" fmla="*/ 219559 h 1776568"/>
              <a:gd name="connsiteX771" fmla="*/ 1120128 w 1717631"/>
              <a:gd name="connsiteY771" fmla="*/ 219750 h 1776568"/>
              <a:gd name="connsiteX772" fmla="*/ 1120000 w 1717631"/>
              <a:gd name="connsiteY772" fmla="*/ 219472 h 1776568"/>
              <a:gd name="connsiteX773" fmla="*/ 1120795 w 1717631"/>
              <a:gd name="connsiteY773" fmla="*/ 219274 h 1776568"/>
              <a:gd name="connsiteX774" fmla="*/ 1339393 w 1717631"/>
              <a:gd name="connsiteY774" fmla="*/ 208415 h 1776568"/>
              <a:gd name="connsiteX775" fmla="*/ 1339393 w 1717631"/>
              <a:gd name="connsiteY775" fmla="*/ 209177 h 1776568"/>
              <a:gd name="connsiteX776" fmla="*/ 1339964 w 1717631"/>
              <a:gd name="connsiteY776" fmla="*/ 208415 h 1776568"/>
              <a:gd name="connsiteX777" fmla="*/ 1217378 w 1717631"/>
              <a:gd name="connsiteY777" fmla="*/ 208129 h 1776568"/>
              <a:gd name="connsiteX778" fmla="*/ 1217378 w 1717631"/>
              <a:gd name="connsiteY778" fmla="*/ 208320 h 1776568"/>
              <a:gd name="connsiteX779" fmla="*/ 1218045 w 1717631"/>
              <a:gd name="connsiteY779" fmla="*/ 208129 h 1776568"/>
              <a:gd name="connsiteX780" fmla="*/ 1096505 w 1717631"/>
              <a:gd name="connsiteY780" fmla="*/ 203081 h 1776568"/>
              <a:gd name="connsiteX781" fmla="*/ 1096505 w 1717631"/>
              <a:gd name="connsiteY781" fmla="*/ 204320 h 1776568"/>
              <a:gd name="connsiteX782" fmla="*/ 1097172 w 1717631"/>
              <a:gd name="connsiteY782" fmla="*/ 203748 h 1776568"/>
              <a:gd name="connsiteX783" fmla="*/ 1193470 w 1717631"/>
              <a:gd name="connsiteY783" fmla="*/ 191270 h 1776568"/>
              <a:gd name="connsiteX784" fmla="*/ 1193470 w 1717631"/>
              <a:gd name="connsiteY784" fmla="*/ 191366 h 1776568"/>
              <a:gd name="connsiteX785" fmla="*/ 1196899 w 1717631"/>
              <a:gd name="connsiteY785" fmla="*/ 194699 h 1776568"/>
              <a:gd name="connsiteX786" fmla="*/ 872954 w 1717631"/>
              <a:gd name="connsiteY786" fmla="*/ 187936 h 1776568"/>
              <a:gd name="connsiteX787" fmla="*/ 872859 w 1717631"/>
              <a:gd name="connsiteY787" fmla="*/ 188127 h 1776568"/>
              <a:gd name="connsiteX788" fmla="*/ 872382 w 1717631"/>
              <a:gd name="connsiteY788" fmla="*/ 188603 h 1776568"/>
              <a:gd name="connsiteX789" fmla="*/ 872954 w 1717631"/>
              <a:gd name="connsiteY789" fmla="*/ 188603 h 1776568"/>
              <a:gd name="connsiteX790" fmla="*/ 872954 w 1717631"/>
              <a:gd name="connsiteY790" fmla="*/ 187936 h 1776568"/>
              <a:gd name="connsiteX791" fmla="*/ 1346537 w 1717631"/>
              <a:gd name="connsiteY791" fmla="*/ 186603 h 1776568"/>
              <a:gd name="connsiteX792" fmla="*/ 1347870 w 1717631"/>
              <a:gd name="connsiteY792" fmla="*/ 188222 h 1776568"/>
              <a:gd name="connsiteX793" fmla="*/ 1347870 w 1717631"/>
              <a:gd name="connsiteY793" fmla="*/ 186603 h 1776568"/>
              <a:gd name="connsiteX794" fmla="*/ 1297769 w 1717631"/>
              <a:gd name="connsiteY794" fmla="*/ 174125 h 1776568"/>
              <a:gd name="connsiteX795" fmla="*/ 1299388 w 1717631"/>
              <a:gd name="connsiteY795" fmla="*/ 174792 h 1776568"/>
              <a:gd name="connsiteX796" fmla="*/ 1297959 w 1717631"/>
              <a:gd name="connsiteY796" fmla="*/ 174125 h 1776568"/>
              <a:gd name="connsiteX797" fmla="*/ 646354 w 1717631"/>
              <a:gd name="connsiteY797" fmla="*/ 169363 h 1776568"/>
              <a:gd name="connsiteX798" fmla="*/ 644163 w 1717631"/>
              <a:gd name="connsiteY798" fmla="*/ 170982 h 1776568"/>
              <a:gd name="connsiteX799" fmla="*/ 646449 w 1717631"/>
              <a:gd name="connsiteY799" fmla="*/ 169363 h 1776568"/>
              <a:gd name="connsiteX800" fmla="*/ 776561 w 1717631"/>
              <a:gd name="connsiteY800" fmla="*/ 165934 h 1776568"/>
              <a:gd name="connsiteX801" fmla="*/ 775894 w 1717631"/>
              <a:gd name="connsiteY801" fmla="*/ 166505 h 1776568"/>
              <a:gd name="connsiteX802" fmla="*/ 777895 w 1717631"/>
              <a:gd name="connsiteY802" fmla="*/ 165934 h 1776568"/>
              <a:gd name="connsiteX803" fmla="*/ 864572 w 1717631"/>
              <a:gd name="connsiteY803" fmla="*/ 165648 h 1776568"/>
              <a:gd name="connsiteX804" fmla="*/ 864096 w 1717631"/>
              <a:gd name="connsiteY804" fmla="*/ 165743 h 1776568"/>
              <a:gd name="connsiteX805" fmla="*/ 863524 w 1717631"/>
              <a:gd name="connsiteY805" fmla="*/ 166600 h 1776568"/>
              <a:gd name="connsiteX806" fmla="*/ 864572 w 1717631"/>
              <a:gd name="connsiteY806" fmla="*/ 165648 h 1776568"/>
              <a:gd name="connsiteX807" fmla="*/ 1119652 w 1717631"/>
              <a:gd name="connsiteY807" fmla="*/ 161362 h 1776568"/>
              <a:gd name="connsiteX808" fmla="*/ 1117842 w 1717631"/>
              <a:gd name="connsiteY808" fmla="*/ 162124 h 1776568"/>
              <a:gd name="connsiteX809" fmla="*/ 1117842 w 1717631"/>
              <a:gd name="connsiteY809" fmla="*/ 162219 h 1776568"/>
              <a:gd name="connsiteX810" fmla="*/ 1119652 w 1717631"/>
              <a:gd name="connsiteY810" fmla="*/ 161362 h 1776568"/>
              <a:gd name="connsiteX811" fmla="*/ 1228903 w 1717631"/>
              <a:gd name="connsiteY811" fmla="*/ 157742 h 1776568"/>
              <a:gd name="connsiteX812" fmla="*/ 1228903 w 1717631"/>
              <a:gd name="connsiteY812" fmla="*/ 158504 h 1776568"/>
              <a:gd name="connsiteX813" fmla="*/ 1231094 w 1717631"/>
              <a:gd name="connsiteY813" fmla="*/ 158504 h 1776568"/>
              <a:gd name="connsiteX814" fmla="*/ 1228903 w 1717631"/>
              <a:gd name="connsiteY814" fmla="*/ 157742 h 1776568"/>
              <a:gd name="connsiteX815" fmla="*/ 854095 w 1717631"/>
              <a:gd name="connsiteY815" fmla="*/ 151837 h 1776568"/>
              <a:gd name="connsiteX816" fmla="*/ 855333 w 1717631"/>
              <a:gd name="connsiteY816" fmla="*/ 153170 h 1776568"/>
              <a:gd name="connsiteX817" fmla="*/ 856761 w 1717631"/>
              <a:gd name="connsiteY817" fmla="*/ 153170 h 1776568"/>
              <a:gd name="connsiteX818" fmla="*/ 854095 w 1717631"/>
              <a:gd name="connsiteY818" fmla="*/ 151837 h 1776568"/>
              <a:gd name="connsiteX819" fmla="*/ 780657 w 1717631"/>
              <a:gd name="connsiteY819" fmla="*/ 135168 h 1776568"/>
              <a:gd name="connsiteX820" fmla="*/ 779704 w 1717631"/>
              <a:gd name="connsiteY820" fmla="*/ 136025 h 1776568"/>
              <a:gd name="connsiteX821" fmla="*/ 780657 w 1717631"/>
              <a:gd name="connsiteY821" fmla="*/ 136025 h 1776568"/>
              <a:gd name="connsiteX822" fmla="*/ 1083742 w 1717631"/>
              <a:gd name="connsiteY822" fmla="*/ 130596 h 1776568"/>
              <a:gd name="connsiteX823" fmla="*/ 1084314 w 1717631"/>
              <a:gd name="connsiteY823" fmla="*/ 131167 h 1776568"/>
              <a:gd name="connsiteX824" fmla="*/ 1084695 w 1717631"/>
              <a:gd name="connsiteY824" fmla="*/ 130691 h 1776568"/>
              <a:gd name="connsiteX825" fmla="*/ 1084314 w 1717631"/>
              <a:gd name="connsiteY825" fmla="*/ 130596 h 1776568"/>
              <a:gd name="connsiteX826" fmla="*/ 841807 w 1717631"/>
              <a:gd name="connsiteY826" fmla="*/ 125262 h 1776568"/>
              <a:gd name="connsiteX827" fmla="*/ 841807 w 1717631"/>
              <a:gd name="connsiteY827" fmla="*/ 126596 h 1776568"/>
              <a:gd name="connsiteX828" fmla="*/ 841807 w 1717631"/>
              <a:gd name="connsiteY828" fmla="*/ 126786 h 1776568"/>
              <a:gd name="connsiteX829" fmla="*/ 842379 w 1717631"/>
              <a:gd name="connsiteY829" fmla="*/ 125262 h 1776568"/>
              <a:gd name="connsiteX830" fmla="*/ 1111746 w 1717631"/>
              <a:gd name="connsiteY830" fmla="*/ 101640 h 1776568"/>
              <a:gd name="connsiteX831" fmla="*/ 1111746 w 1717631"/>
              <a:gd name="connsiteY831" fmla="*/ 102116 h 1776568"/>
              <a:gd name="connsiteX832" fmla="*/ 1112508 w 1717631"/>
              <a:gd name="connsiteY832" fmla="*/ 102116 h 1776568"/>
              <a:gd name="connsiteX833" fmla="*/ 1133272 w 1717631"/>
              <a:gd name="connsiteY833" fmla="*/ 91734 h 1776568"/>
              <a:gd name="connsiteX834" fmla="*/ 1132701 w 1717631"/>
              <a:gd name="connsiteY834" fmla="*/ 91829 h 1776568"/>
              <a:gd name="connsiteX835" fmla="*/ 1133272 w 1717631"/>
              <a:gd name="connsiteY835" fmla="*/ 91829 h 1776568"/>
              <a:gd name="connsiteX836" fmla="*/ 1016114 w 1717631"/>
              <a:gd name="connsiteY836" fmla="*/ 78208 h 1776568"/>
              <a:gd name="connsiteX837" fmla="*/ 1015353 w 1717631"/>
              <a:gd name="connsiteY837" fmla="*/ 79637 h 1776568"/>
              <a:gd name="connsiteX838" fmla="*/ 1015353 w 1717631"/>
              <a:gd name="connsiteY838" fmla="*/ 83733 h 1776568"/>
              <a:gd name="connsiteX839" fmla="*/ 1015353 w 1717631"/>
              <a:gd name="connsiteY839" fmla="*/ 83923 h 1776568"/>
              <a:gd name="connsiteX840" fmla="*/ 1016114 w 1717631"/>
              <a:gd name="connsiteY840" fmla="*/ 78208 h 1776568"/>
              <a:gd name="connsiteX841" fmla="*/ 1045452 w 1717631"/>
              <a:gd name="connsiteY841" fmla="*/ 69446 h 1776568"/>
              <a:gd name="connsiteX842" fmla="*/ 1045452 w 1717631"/>
              <a:gd name="connsiteY842" fmla="*/ 69541 h 1776568"/>
              <a:gd name="connsiteX843" fmla="*/ 1045452 w 1717631"/>
              <a:gd name="connsiteY843" fmla="*/ 70684 h 1776568"/>
              <a:gd name="connsiteX844" fmla="*/ 1046118 w 1717631"/>
              <a:gd name="connsiteY844" fmla="*/ 70684 h 1776568"/>
              <a:gd name="connsiteX845" fmla="*/ 1045452 w 1717631"/>
              <a:gd name="connsiteY845" fmla="*/ 69446 h 1776568"/>
              <a:gd name="connsiteX846" fmla="*/ 948106 w 1717631"/>
              <a:gd name="connsiteY846" fmla="*/ 115 h 1776568"/>
              <a:gd name="connsiteX847" fmla="*/ 955726 w 1717631"/>
              <a:gd name="connsiteY847" fmla="*/ 2580 h 1776568"/>
              <a:gd name="connsiteX848" fmla="*/ 980491 w 1717631"/>
              <a:gd name="connsiteY848" fmla="*/ 12677 h 1776568"/>
              <a:gd name="connsiteX849" fmla="*/ 1006589 w 1717631"/>
              <a:gd name="connsiteY849" fmla="*/ 11438 h 1776568"/>
              <a:gd name="connsiteX850" fmla="*/ 1024592 w 1717631"/>
              <a:gd name="connsiteY850" fmla="*/ 19058 h 1776568"/>
              <a:gd name="connsiteX851" fmla="*/ 1044309 w 1717631"/>
              <a:gd name="connsiteY851" fmla="*/ 19915 h 1776568"/>
              <a:gd name="connsiteX852" fmla="*/ 1051452 w 1717631"/>
              <a:gd name="connsiteY852" fmla="*/ 21725 h 1776568"/>
              <a:gd name="connsiteX853" fmla="*/ 1053062 w 1717631"/>
              <a:gd name="connsiteY853" fmla="*/ 20839 h 1776568"/>
              <a:gd name="connsiteX854" fmla="*/ 1072312 w 1717631"/>
              <a:gd name="connsiteY854" fmla="*/ 27821 h 1776568"/>
              <a:gd name="connsiteX855" fmla="*/ 1080504 w 1717631"/>
              <a:gd name="connsiteY855" fmla="*/ 29821 h 1776568"/>
              <a:gd name="connsiteX856" fmla="*/ 1090029 w 1717631"/>
              <a:gd name="connsiteY856" fmla="*/ 37918 h 1776568"/>
              <a:gd name="connsiteX857" fmla="*/ 1101554 w 1717631"/>
              <a:gd name="connsiteY857" fmla="*/ 40204 h 1776568"/>
              <a:gd name="connsiteX858" fmla="*/ 1113079 w 1717631"/>
              <a:gd name="connsiteY858" fmla="*/ 44585 h 1776568"/>
              <a:gd name="connsiteX859" fmla="*/ 1125176 w 1717631"/>
              <a:gd name="connsiteY859" fmla="*/ 46586 h 1776568"/>
              <a:gd name="connsiteX860" fmla="*/ 1131558 w 1717631"/>
              <a:gd name="connsiteY860" fmla="*/ 51253 h 1776568"/>
              <a:gd name="connsiteX861" fmla="*/ 1133939 w 1717631"/>
              <a:gd name="connsiteY861" fmla="*/ 55730 h 1776568"/>
              <a:gd name="connsiteX862" fmla="*/ 1147083 w 1717631"/>
              <a:gd name="connsiteY862" fmla="*/ 55730 h 1776568"/>
              <a:gd name="connsiteX863" fmla="*/ 1153655 w 1717631"/>
              <a:gd name="connsiteY863" fmla="*/ 58682 h 1776568"/>
              <a:gd name="connsiteX864" fmla="*/ 1152036 w 1717631"/>
              <a:gd name="connsiteY864" fmla="*/ 69922 h 1776568"/>
              <a:gd name="connsiteX865" fmla="*/ 1156227 w 1717631"/>
              <a:gd name="connsiteY865" fmla="*/ 77351 h 1776568"/>
              <a:gd name="connsiteX866" fmla="*/ 1160799 w 1717631"/>
              <a:gd name="connsiteY866" fmla="*/ 79066 h 1776568"/>
              <a:gd name="connsiteX867" fmla="*/ 1166133 w 1717631"/>
              <a:gd name="connsiteY867" fmla="*/ 85638 h 1776568"/>
              <a:gd name="connsiteX868" fmla="*/ 1174992 w 1717631"/>
              <a:gd name="connsiteY868" fmla="*/ 94211 h 1776568"/>
              <a:gd name="connsiteX869" fmla="*/ 1181278 w 1717631"/>
              <a:gd name="connsiteY869" fmla="*/ 94211 h 1776568"/>
              <a:gd name="connsiteX870" fmla="*/ 1182230 w 1717631"/>
              <a:gd name="connsiteY870" fmla="*/ 88686 h 1776568"/>
              <a:gd name="connsiteX871" fmla="*/ 1189279 w 1717631"/>
              <a:gd name="connsiteY871" fmla="*/ 89924 h 1776568"/>
              <a:gd name="connsiteX872" fmla="*/ 1193089 w 1717631"/>
              <a:gd name="connsiteY872" fmla="*/ 99449 h 1776568"/>
              <a:gd name="connsiteX873" fmla="*/ 1193089 w 1717631"/>
              <a:gd name="connsiteY873" fmla="*/ 119738 h 1776568"/>
              <a:gd name="connsiteX874" fmla="*/ 1199852 w 1717631"/>
              <a:gd name="connsiteY874" fmla="*/ 126310 h 1776568"/>
              <a:gd name="connsiteX875" fmla="*/ 1211758 w 1717631"/>
              <a:gd name="connsiteY875" fmla="*/ 127548 h 1776568"/>
              <a:gd name="connsiteX876" fmla="*/ 1215854 w 1717631"/>
              <a:gd name="connsiteY876" fmla="*/ 131167 h 1776568"/>
              <a:gd name="connsiteX877" fmla="*/ 1217949 w 1717631"/>
              <a:gd name="connsiteY877" fmla="*/ 133644 h 1776568"/>
              <a:gd name="connsiteX878" fmla="*/ 1233285 w 1717631"/>
              <a:gd name="connsiteY878" fmla="*/ 140026 h 1776568"/>
              <a:gd name="connsiteX879" fmla="*/ 1241286 w 1717631"/>
              <a:gd name="connsiteY879" fmla="*/ 144693 h 1776568"/>
              <a:gd name="connsiteX880" fmla="*/ 1245096 w 1717631"/>
              <a:gd name="connsiteY880" fmla="*/ 144693 h 1776568"/>
              <a:gd name="connsiteX881" fmla="*/ 1246039 w 1717631"/>
              <a:gd name="connsiteY881" fmla="*/ 142940 h 1776568"/>
              <a:gd name="connsiteX882" fmla="*/ 1261860 w 1717631"/>
              <a:gd name="connsiteY882" fmla="*/ 139644 h 1776568"/>
              <a:gd name="connsiteX883" fmla="*/ 1273766 w 1717631"/>
              <a:gd name="connsiteY883" fmla="*/ 141740 h 1776568"/>
              <a:gd name="connsiteX884" fmla="*/ 1290435 w 1717631"/>
              <a:gd name="connsiteY884" fmla="*/ 146788 h 1776568"/>
              <a:gd name="connsiteX885" fmla="*/ 1298340 w 1717631"/>
              <a:gd name="connsiteY885" fmla="*/ 147360 h 1776568"/>
              <a:gd name="connsiteX886" fmla="*/ 1307865 w 1717631"/>
              <a:gd name="connsiteY886" fmla="*/ 150979 h 1776568"/>
              <a:gd name="connsiteX887" fmla="*/ 1329773 w 1717631"/>
              <a:gd name="connsiteY887" fmla="*/ 158504 h 1776568"/>
              <a:gd name="connsiteX888" fmla="*/ 1338441 w 1717631"/>
              <a:gd name="connsiteY888" fmla="*/ 156790 h 1776568"/>
              <a:gd name="connsiteX889" fmla="*/ 1347966 w 1717631"/>
              <a:gd name="connsiteY889" fmla="*/ 170506 h 1776568"/>
              <a:gd name="connsiteX890" fmla="*/ 1360063 w 1717631"/>
              <a:gd name="connsiteY890" fmla="*/ 165838 h 1776568"/>
              <a:gd name="connsiteX891" fmla="*/ 1382637 w 1717631"/>
              <a:gd name="connsiteY891" fmla="*/ 176697 h 1776568"/>
              <a:gd name="connsiteX892" fmla="*/ 1396543 w 1717631"/>
              <a:gd name="connsiteY892" fmla="*/ 186222 h 1776568"/>
              <a:gd name="connsiteX893" fmla="*/ 1400639 w 1717631"/>
              <a:gd name="connsiteY893" fmla="*/ 186222 h 1776568"/>
              <a:gd name="connsiteX894" fmla="*/ 1413117 w 1717631"/>
              <a:gd name="connsiteY894" fmla="*/ 187269 h 1776568"/>
              <a:gd name="connsiteX895" fmla="*/ 1441692 w 1717631"/>
              <a:gd name="connsiteY895" fmla="*/ 206319 h 1776568"/>
              <a:gd name="connsiteX896" fmla="*/ 1444263 w 1717631"/>
              <a:gd name="connsiteY896" fmla="*/ 208415 h 1776568"/>
              <a:gd name="connsiteX897" fmla="*/ 1449026 w 1717631"/>
              <a:gd name="connsiteY897" fmla="*/ 214988 h 1776568"/>
              <a:gd name="connsiteX898" fmla="*/ 1454170 w 1717631"/>
              <a:gd name="connsiteY898" fmla="*/ 213463 h 1776568"/>
              <a:gd name="connsiteX899" fmla="*/ 1462837 w 1717631"/>
              <a:gd name="connsiteY899" fmla="*/ 215083 h 1776568"/>
              <a:gd name="connsiteX900" fmla="*/ 1464361 w 1717631"/>
              <a:gd name="connsiteY900" fmla="*/ 215083 h 1776568"/>
              <a:gd name="connsiteX901" fmla="*/ 1465409 w 1717631"/>
              <a:gd name="connsiteY901" fmla="*/ 226608 h 1776568"/>
              <a:gd name="connsiteX902" fmla="*/ 1462266 w 1717631"/>
              <a:gd name="connsiteY902" fmla="*/ 233466 h 1776568"/>
              <a:gd name="connsiteX903" fmla="*/ 1462266 w 1717631"/>
              <a:gd name="connsiteY903" fmla="*/ 235371 h 1776568"/>
              <a:gd name="connsiteX904" fmla="*/ 1475886 w 1717631"/>
              <a:gd name="connsiteY904" fmla="*/ 249087 h 1776568"/>
              <a:gd name="connsiteX905" fmla="*/ 1491127 w 1717631"/>
              <a:gd name="connsiteY905" fmla="*/ 264136 h 1776568"/>
              <a:gd name="connsiteX906" fmla="*/ 1495889 w 1717631"/>
              <a:gd name="connsiteY906" fmla="*/ 267089 h 1776568"/>
              <a:gd name="connsiteX907" fmla="*/ 1499508 w 1717631"/>
              <a:gd name="connsiteY907" fmla="*/ 260898 h 1776568"/>
              <a:gd name="connsiteX908" fmla="*/ 1503509 w 1717631"/>
              <a:gd name="connsiteY908" fmla="*/ 267280 h 1776568"/>
              <a:gd name="connsiteX909" fmla="*/ 1510271 w 1717631"/>
              <a:gd name="connsiteY909" fmla="*/ 281567 h 1776568"/>
              <a:gd name="connsiteX910" fmla="*/ 1508272 w 1717631"/>
              <a:gd name="connsiteY910" fmla="*/ 283948 h 1776568"/>
              <a:gd name="connsiteX911" fmla="*/ 1509986 w 1717631"/>
              <a:gd name="connsiteY911" fmla="*/ 285949 h 1776568"/>
              <a:gd name="connsiteX912" fmla="*/ 1515034 w 1717631"/>
              <a:gd name="connsiteY912" fmla="*/ 301569 h 1776568"/>
              <a:gd name="connsiteX913" fmla="*/ 1526083 w 1717631"/>
              <a:gd name="connsiteY913" fmla="*/ 309761 h 1776568"/>
              <a:gd name="connsiteX914" fmla="*/ 1532941 w 1717631"/>
              <a:gd name="connsiteY914" fmla="*/ 320334 h 1776568"/>
              <a:gd name="connsiteX915" fmla="*/ 1537513 w 1717631"/>
              <a:gd name="connsiteY915" fmla="*/ 326811 h 1776568"/>
              <a:gd name="connsiteX916" fmla="*/ 1542371 w 1717631"/>
              <a:gd name="connsiteY916" fmla="*/ 331288 h 1776568"/>
              <a:gd name="connsiteX917" fmla="*/ 1539799 w 1717631"/>
              <a:gd name="connsiteY917" fmla="*/ 342908 h 1776568"/>
              <a:gd name="connsiteX918" fmla="*/ 1544205 w 1717631"/>
              <a:gd name="connsiteY918" fmla="*/ 350802 h 1776568"/>
              <a:gd name="connsiteX919" fmla="*/ 1549202 w 1717631"/>
              <a:gd name="connsiteY919" fmla="*/ 358160 h 1776568"/>
              <a:gd name="connsiteX920" fmla="*/ 1549134 w 1717631"/>
              <a:gd name="connsiteY920" fmla="*/ 358148 h 1776568"/>
              <a:gd name="connsiteX921" fmla="*/ 1548371 w 1717631"/>
              <a:gd name="connsiteY921" fmla="*/ 359101 h 1776568"/>
              <a:gd name="connsiteX922" fmla="*/ 1549324 w 1717631"/>
              <a:gd name="connsiteY922" fmla="*/ 358339 h 1776568"/>
              <a:gd name="connsiteX923" fmla="*/ 1549202 w 1717631"/>
              <a:gd name="connsiteY923" fmla="*/ 358160 h 1776568"/>
              <a:gd name="connsiteX924" fmla="*/ 1559719 w 1717631"/>
              <a:gd name="connsiteY924" fmla="*/ 359959 h 1776568"/>
              <a:gd name="connsiteX925" fmla="*/ 1560373 w 1717631"/>
              <a:gd name="connsiteY925" fmla="*/ 369769 h 1776568"/>
              <a:gd name="connsiteX926" fmla="*/ 1563993 w 1717631"/>
              <a:gd name="connsiteY926" fmla="*/ 379294 h 1776568"/>
              <a:gd name="connsiteX927" fmla="*/ 1571613 w 1717631"/>
              <a:gd name="connsiteY927" fmla="*/ 395010 h 1776568"/>
              <a:gd name="connsiteX928" fmla="*/ 1574184 w 1717631"/>
              <a:gd name="connsiteY928" fmla="*/ 399868 h 1776568"/>
              <a:gd name="connsiteX929" fmla="*/ 1587424 w 1717631"/>
              <a:gd name="connsiteY929" fmla="*/ 427395 h 1776568"/>
              <a:gd name="connsiteX930" fmla="*/ 1593139 w 1717631"/>
              <a:gd name="connsiteY930" fmla="*/ 438063 h 1776568"/>
              <a:gd name="connsiteX931" fmla="*/ 1594377 w 1717631"/>
              <a:gd name="connsiteY931" fmla="*/ 453684 h 1776568"/>
              <a:gd name="connsiteX932" fmla="*/ 1606855 w 1717631"/>
              <a:gd name="connsiteY932" fmla="*/ 469400 h 1776568"/>
              <a:gd name="connsiteX933" fmla="*/ 1623143 w 1717631"/>
              <a:gd name="connsiteY933" fmla="*/ 497975 h 1776568"/>
              <a:gd name="connsiteX934" fmla="*/ 1635049 w 1717631"/>
              <a:gd name="connsiteY934" fmla="*/ 530456 h 1776568"/>
              <a:gd name="connsiteX935" fmla="*/ 1649908 w 1717631"/>
              <a:gd name="connsiteY935" fmla="*/ 559031 h 1776568"/>
              <a:gd name="connsiteX936" fmla="*/ 1663053 w 1717631"/>
              <a:gd name="connsiteY936" fmla="*/ 584938 h 1776568"/>
              <a:gd name="connsiteX937" fmla="*/ 1663053 w 1717631"/>
              <a:gd name="connsiteY937" fmla="*/ 603988 h 1776568"/>
              <a:gd name="connsiteX938" fmla="*/ 1667911 w 1717631"/>
              <a:gd name="connsiteY938" fmla="*/ 619609 h 1776568"/>
              <a:gd name="connsiteX939" fmla="*/ 1678388 w 1717631"/>
              <a:gd name="connsiteY939" fmla="*/ 637421 h 1776568"/>
              <a:gd name="connsiteX940" fmla="*/ 1684008 w 1717631"/>
              <a:gd name="connsiteY940" fmla="*/ 665996 h 1776568"/>
              <a:gd name="connsiteX941" fmla="*/ 1686294 w 1717631"/>
              <a:gd name="connsiteY941" fmla="*/ 683618 h 1776568"/>
              <a:gd name="connsiteX942" fmla="*/ 1691437 w 1717631"/>
              <a:gd name="connsiteY942" fmla="*/ 714574 h 1776568"/>
              <a:gd name="connsiteX943" fmla="*/ 1693723 w 1717631"/>
              <a:gd name="connsiteY943" fmla="*/ 734576 h 1776568"/>
              <a:gd name="connsiteX944" fmla="*/ 1701343 w 1717631"/>
              <a:gd name="connsiteY944" fmla="*/ 810776 h 1776568"/>
              <a:gd name="connsiteX945" fmla="*/ 1699819 w 1717631"/>
              <a:gd name="connsiteY945" fmla="*/ 812301 h 1776568"/>
              <a:gd name="connsiteX946" fmla="*/ 1699819 w 1717631"/>
              <a:gd name="connsiteY946" fmla="*/ 820968 h 1776568"/>
              <a:gd name="connsiteX947" fmla="*/ 1699248 w 1717631"/>
              <a:gd name="connsiteY947" fmla="*/ 832493 h 1776568"/>
              <a:gd name="connsiteX948" fmla="*/ 1701724 w 1717631"/>
              <a:gd name="connsiteY948" fmla="*/ 852591 h 1776568"/>
              <a:gd name="connsiteX949" fmla="*/ 1706105 w 1717631"/>
              <a:gd name="connsiteY949" fmla="*/ 862116 h 1776568"/>
              <a:gd name="connsiteX950" fmla="*/ 1707630 w 1717631"/>
              <a:gd name="connsiteY950" fmla="*/ 879070 h 1776568"/>
              <a:gd name="connsiteX951" fmla="*/ 1710583 w 1717631"/>
              <a:gd name="connsiteY951" fmla="*/ 900978 h 1776568"/>
              <a:gd name="connsiteX952" fmla="*/ 1713440 w 1717631"/>
              <a:gd name="connsiteY952" fmla="*/ 921267 h 1776568"/>
              <a:gd name="connsiteX953" fmla="*/ 1714602 w 1717631"/>
              <a:gd name="connsiteY953" fmla="*/ 922686 h 1776568"/>
              <a:gd name="connsiteX954" fmla="*/ 1711249 w 1717631"/>
              <a:gd name="connsiteY954" fmla="*/ 942888 h 1776568"/>
              <a:gd name="connsiteX955" fmla="*/ 1708963 w 1717631"/>
              <a:gd name="connsiteY955" fmla="*/ 965177 h 1776568"/>
              <a:gd name="connsiteX956" fmla="*/ 1704106 w 1717631"/>
              <a:gd name="connsiteY956" fmla="*/ 967748 h 1776568"/>
              <a:gd name="connsiteX957" fmla="*/ 1706296 w 1717631"/>
              <a:gd name="connsiteY957" fmla="*/ 976225 h 1776568"/>
              <a:gd name="connsiteX958" fmla="*/ 1710583 w 1717631"/>
              <a:gd name="connsiteY958" fmla="*/ 978893 h 1776568"/>
              <a:gd name="connsiteX959" fmla="*/ 1716583 w 1717631"/>
              <a:gd name="connsiteY959" fmla="*/ 982702 h 1776568"/>
              <a:gd name="connsiteX960" fmla="*/ 1711821 w 1717631"/>
              <a:gd name="connsiteY960" fmla="*/ 985941 h 1776568"/>
              <a:gd name="connsiteX961" fmla="*/ 1711821 w 1717631"/>
              <a:gd name="connsiteY961" fmla="*/ 998514 h 1776568"/>
              <a:gd name="connsiteX962" fmla="*/ 1710106 w 1717631"/>
              <a:gd name="connsiteY962" fmla="*/ 1005658 h 1776568"/>
              <a:gd name="connsiteX963" fmla="*/ 1701534 w 1717631"/>
              <a:gd name="connsiteY963" fmla="*/ 1010801 h 1776568"/>
              <a:gd name="connsiteX964" fmla="*/ 1701534 w 1717631"/>
              <a:gd name="connsiteY964" fmla="*/ 1013182 h 1776568"/>
              <a:gd name="connsiteX965" fmla="*/ 1706011 w 1717631"/>
              <a:gd name="connsiteY965" fmla="*/ 1015564 h 1776568"/>
              <a:gd name="connsiteX966" fmla="*/ 1717631 w 1717631"/>
              <a:gd name="connsiteY966" fmla="*/ 1029660 h 1776568"/>
              <a:gd name="connsiteX967" fmla="*/ 1713916 w 1717631"/>
              <a:gd name="connsiteY967" fmla="*/ 1045472 h 1776568"/>
              <a:gd name="connsiteX968" fmla="*/ 1713916 w 1717631"/>
              <a:gd name="connsiteY968" fmla="*/ 1054997 h 1776568"/>
              <a:gd name="connsiteX969" fmla="*/ 1702677 w 1717631"/>
              <a:gd name="connsiteY969" fmla="*/ 1069856 h 1776568"/>
              <a:gd name="connsiteX970" fmla="*/ 1714011 w 1717631"/>
              <a:gd name="connsiteY970" fmla="*/ 1078619 h 1776568"/>
              <a:gd name="connsiteX971" fmla="*/ 1702677 w 1717631"/>
              <a:gd name="connsiteY971" fmla="*/ 1079381 h 1776568"/>
              <a:gd name="connsiteX972" fmla="*/ 1701438 w 1717631"/>
              <a:gd name="connsiteY972" fmla="*/ 1081286 h 1776568"/>
              <a:gd name="connsiteX973" fmla="*/ 1700677 w 1717631"/>
              <a:gd name="connsiteY973" fmla="*/ 1099479 h 1776568"/>
              <a:gd name="connsiteX974" fmla="*/ 1703820 w 1717631"/>
              <a:gd name="connsiteY974" fmla="*/ 1102813 h 1776568"/>
              <a:gd name="connsiteX975" fmla="*/ 1696009 w 1717631"/>
              <a:gd name="connsiteY975" fmla="*/ 1107004 h 1776568"/>
              <a:gd name="connsiteX976" fmla="*/ 1693818 w 1717631"/>
              <a:gd name="connsiteY976" fmla="*/ 1110909 h 1776568"/>
              <a:gd name="connsiteX977" fmla="*/ 1684293 w 1717631"/>
              <a:gd name="connsiteY977" fmla="*/ 1127578 h 1776568"/>
              <a:gd name="connsiteX978" fmla="*/ 1694771 w 1717631"/>
              <a:gd name="connsiteY978" fmla="*/ 1137103 h 1776568"/>
              <a:gd name="connsiteX979" fmla="*/ 1700677 w 1717631"/>
              <a:gd name="connsiteY979" fmla="*/ 1146628 h 1776568"/>
              <a:gd name="connsiteX980" fmla="*/ 1690580 w 1717631"/>
              <a:gd name="connsiteY980" fmla="*/ 1151866 h 1776568"/>
              <a:gd name="connsiteX981" fmla="*/ 1703629 w 1717631"/>
              <a:gd name="connsiteY981" fmla="*/ 1165202 h 1776568"/>
              <a:gd name="connsiteX982" fmla="*/ 1684579 w 1717631"/>
              <a:gd name="connsiteY982" fmla="*/ 1171869 h 1776568"/>
              <a:gd name="connsiteX983" fmla="*/ 1680388 w 1717631"/>
              <a:gd name="connsiteY983" fmla="*/ 1189966 h 1776568"/>
              <a:gd name="connsiteX984" fmla="*/ 1674483 w 1717631"/>
              <a:gd name="connsiteY984" fmla="*/ 1191872 h 1776568"/>
              <a:gd name="connsiteX985" fmla="*/ 1668482 w 1717631"/>
              <a:gd name="connsiteY985" fmla="*/ 1193110 h 1776568"/>
              <a:gd name="connsiteX986" fmla="*/ 1690104 w 1717631"/>
              <a:gd name="connsiteY986" fmla="*/ 1217970 h 1776568"/>
              <a:gd name="connsiteX987" fmla="*/ 1676483 w 1717631"/>
              <a:gd name="connsiteY987" fmla="*/ 1223685 h 1776568"/>
              <a:gd name="connsiteX988" fmla="*/ 1684198 w 1717631"/>
              <a:gd name="connsiteY988" fmla="*/ 1232353 h 1776568"/>
              <a:gd name="connsiteX989" fmla="*/ 1670673 w 1717631"/>
              <a:gd name="connsiteY989" fmla="*/ 1232353 h 1776568"/>
              <a:gd name="connsiteX990" fmla="*/ 1667911 w 1717631"/>
              <a:gd name="connsiteY990" fmla="*/ 1234448 h 1776568"/>
              <a:gd name="connsiteX991" fmla="*/ 1668482 w 1717631"/>
              <a:gd name="connsiteY991" fmla="*/ 1236639 h 1776568"/>
              <a:gd name="connsiteX992" fmla="*/ 1670482 w 1717631"/>
              <a:gd name="connsiteY992" fmla="*/ 1236639 h 1776568"/>
              <a:gd name="connsiteX993" fmla="*/ 1678388 w 1717631"/>
              <a:gd name="connsiteY993" fmla="*/ 1247021 h 1776568"/>
              <a:gd name="connsiteX994" fmla="*/ 1665910 w 1717631"/>
              <a:gd name="connsiteY994" fmla="*/ 1250355 h 1776568"/>
              <a:gd name="connsiteX995" fmla="*/ 1670958 w 1717631"/>
              <a:gd name="connsiteY995" fmla="*/ 1263404 h 1776568"/>
              <a:gd name="connsiteX996" fmla="*/ 1661433 w 1717631"/>
              <a:gd name="connsiteY996" fmla="*/ 1263976 h 1776568"/>
              <a:gd name="connsiteX997" fmla="*/ 1654385 w 1717631"/>
              <a:gd name="connsiteY997" fmla="*/ 1273501 h 1776568"/>
              <a:gd name="connsiteX998" fmla="*/ 1650099 w 1717631"/>
              <a:gd name="connsiteY998" fmla="*/ 1275977 h 1776568"/>
              <a:gd name="connsiteX999" fmla="*/ 1650099 w 1717631"/>
              <a:gd name="connsiteY999" fmla="*/ 1280645 h 1776568"/>
              <a:gd name="connsiteX1000" fmla="*/ 1657147 w 1717631"/>
              <a:gd name="connsiteY1000" fmla="*/ 1294170 h 1776568"/>
              <a:gd name="connsiteX1001" fmla="*/ 1660195 w 1717631"/>
              <a:gd name="connsiteY1001" fmla="*/ 1301123 h 1776568"/>
              <a:gd name="connsiteX1002" fmla="*/ 1654004 w 1717631"/>
              <a:gd name="connsiteY1002" fmla="*/ 1303219 h 1776568"/>
              <a:gd name="connsiteX1003" fmla="*/ 1647432 w 1717631"/>
              <a:gd name="connsiteY1003" fmla="*/ 1303219 h 1776568"/>
              <a:gd name="connsiteX1004" fmla="*/ 1645050 w 1717631"/>
              <a:gd name="connsiteY1004" fmla="*/ 1307695 h 1776568"/>
              <a:gd name="connsiteX1005" fmla="*/ 1643621 w 1717631"/>
              <a:gd name="connsiteY1005" fmla="*/ 1314744 h 1776568"/>
              <a:gd name="connsiteX1006" fmla="*/ 1649241 w 1717631"/>
              <a:gd name="connsiteY1006" fmla="*/ 1319125 h 1776568"/>
              <a:gd name="connsiteX1007" fmla="*/ 1643145 w 1717631"/>
              <a:gd name="connsiteY1007" fmla="*/ 1321697 h 1776568"/>
              <a:gd name="connsiteX1008" fmla="*/ 1638669 w 1717631"/>
              <a:gd name="connsiteY1008" fmla="*/ 1321697 h 1776568"/>
              <a:gd name="connsiteX1009" fmla="*/ 1631811 w 1717631"/>
              <a:gd name="connsiteY1009" fmla="*/ 1323983 h 1776568"/>
              <a:gd name="connsiteX1010" fmla="*/ 1630858 w 1717631"/>
              <a:gd name="connsiteY1010" fmla="*/ 1323983 h 1776568"/>
              <a:gd name="connsiteX1011" fmla="*/ 1629811 w 1717631"/>
              <a:gd name="connsiteY1011" fmla="*/ 1323983 h 1776568"/>
              <a:gd name="connsiteX1012" fmla="*/ 1624762 w 1717631"/>
              <a:gd name="connsiteY1012" fmla="*/ 1328174 h 1776568"/>
              <a:gd name="connsiteX1013" fmla="*/ 1634287 w 1717631"/>
              <a:gd name="connsiteY1013" fmla="*/ 1349225 h 1776568"/>
              <a:gd name="connsiteX1014" fmla="*/ 1617523 w 1717631"/>
              <a:gd name="connsiteY1014" fmla="*/ 1360178 h 1776568"/>
              <a:gd name="connsiteX1015" fmla="*/ 1620476 w 1717631"/>
              <a:gd name="connsiteY1015" fmla="*/ 1368560 h 1776568"/>
              <a:gd name="connsiteX1016" fmla="*/ 1604474 w 1717631"/>
              <a:gd name="connsiteY1016" fmla="*/ 1378943 h 1776568"/>
              <a:gd name="connsiteX1017" fmla="*/ 1610284 w 1717631"/>
              <a:gd name="connsiteY1017" fmla="*/ 1397993 h 1776568"/>
              <a:gd name="connsiteX1018" fmla="*/ 1602474 w 1717631"/>
              <a:gd name="connsiteY1018" fmla="*/ 1401612 h 1776568"/>
              <a:gd name="connsiteX1019" fmla="*/ 1601330 w 1717631"/>
              <a:gd name="connsiteY1019" fmla="*/ 1405327 h 1776568"/>
              <a:gd name="connsiteX1020" fmla="*/ 1605808 w 1717631"/>
              <a:gd name="connsiteY1020" fmla="*/ 1410470 h 1776568"/>
              <a:gd name="connsiteX1021" fmla="*/ 1590568 w 1717631"/>
              <a:gd name="connsiteY1021" fmla="*/ 1415614 h 1776568"/>
              <a:gd name="connsiteX1022" fmla="*/ 1585805 w 1717631"/>
              <a:gd name="connsiteY1022" fmla="*/ 1419995 h 1776568"/>
              <a:gd name="connsiteX1023" fmla="*/ 1574565 w 1717631"/>
              <a:gd name="connsiteY1023" fmla="*/ 1435807 h 1776568"/>
              <a:gd name="connsiteX1024" fmla="*/ 1574565 w 1717631"/>
              <a:gd name="connsiteY1024" fmla="*/ 1440855 h 1776568"/>
              <a:gd name="connsiteX1025" fmla="*/ 1567612 w 1717631"/>
              <a:gd name="connsiteY1025" fmla="*/ 1445236 h 1776568"/>
              <a:gd name="connsiteX1026" fmla="*/ 1564374 w 1717631"/>
              <a:gd name="connsiteY1026" fmla="*/ 1457809 h 1776568"/>
              <a:gd name="connsiteX1027" fmla="*/ 1555706 w 1717631"/>
              <a:gd name="connsiteY1027" fmla="*/ 1468859 h 1776568"/>
              <a:gd name="connsiteX1028" fmla="*/ 1549705 w 1717631"/>
              <a:gd name="connsiteY1028" fmla="*/ 1473240 h 1776568"/>
              <a:gd name="connsiteX1029" fmla="*/ 1526559 w 1717631"/>
              <a:gd name="connsiteY1029" fmla="*/ 1493433 h 1776568"/>
              <a:gd name="connsiteX1030" fmla="*/ 1520463 w 1717631"/>
              <a:gd name="connsiteY1030" fmla="*/ 1501815 h 1776568"/>
              <a:gd name="connsiteX1031" fmla="*/ 1492555 w 1717631"/>
              <a:gd name="connsiteY1031" fmla="*/ 1518484 h 1776568"/>
              <a:gd name="connsiteX1032" fmla="*/ 1487697 w 1717631"/>
              <a:gd name="connsiteY1032" fmla="*/ 1520770 h 1776568"/>
              <a:gd name="connsiteX1033" fmla="*/ 1466933 w 1717631"/>
              <a:gd name="connsiteY1033" fmla="*/ 1541248 h 1776568"/>
              <a:gd name="connsiteX1034" fmla="*/ 1456074 w 1717631"/>
              <a:gd name="connsiteY1034" fmla="*/ 1550773 h 1776568"/>
              <a:gd name="connsiteX1035" fmla="*/ 1453693 w 1717631"/>
              <a:gd name="connsiteY1035" fmla="*/ 1552774 h 1776568"/>
              <a:gd name="connsiteX1036" fmla="*/ 1437977 w 1717631"/>
              <a:gd name="connsiteY1036" fmla="*/ 1568871 h 1776568"/>
              <a:gd name="connsiteX1037" fmla="*/ 1433024 w 1717631"/>
              <a:gd name="connsiteY1037" fmla="*/ 1575538 h 1776568"/>
              <a:gd name="connsiteX1038" fmla="*/ 1426166 w 1717631"/>
              <a:gd name="connsiteY1038" fmla="*/ 1575538 h 1776568"/>
              <a:gd name="connsiteX1039" fmla="*/ 1417498 w 1717631"/>
              <a:gd name="connsiteY1039" fmla="*/ 1580206 h 1776568"/>
              <a:gd name="connsiteX1040" fmla="*/ 1407973 w 1717631"/>
              <a:gd name="connsiteY1040" fmla="*/ 1587350 h 1776568"/>
              <a:gd name="connsiteX1041" fmla="*/ 1384351 w 1717631"/>
              <a:gd name="connsiteY1041" fmla="*/ 1604685 h 1776568"/>
              <a:gd name="connsiteX1042" fmla="*/ 1365301 w 1717631"/>
              <a:gd name="connsiteY1042" fmla="*/ 1616401 h 1776568"/>
              <a:gd name="connsiteX1043" fmla="*/ 1359491 w 1717631"/>
              <a:gd name="connsiteY1043" fmla="*/ 1622116 h 1776568"/>
              <a:gd name="connsiteX1044" fmla="*/ 1357015 w 1717631"/>
              <a:gd name="connsiteY1044" fmla="*/ 1623354 h 1776568"/>
              <a:gd name="connsiteX1045" fmla="*/ 1317200 w 1717631"/>
              <a:gd name="connsiteY1045" fmla="*/ 1645167 h 1776568"/>
              <a:gd name="connsiteX1046" fmla="*/ 1311009 w 1717631"/>
              <a:gd name="connsiteY1046" fmla="*/ 1648119 h 1776568"/>
              <a:gd name="connsiteX1047" fmla="*/ 1292911 w 1717631"/>
              <a:gd name="connsiteY1047" fmla="*/ 1655263 h 1776568"/>
              <a:gd name="connsiteX1048" fmla="*/ 1278433 w 1717631"/>
              <a:gd name="connsiteY1048" fmla="*/ 1664788 h 1776568"/>
              <a:gd name="connsiteX1049" fmla="*/ 1266813 w 1717631"/>
              <a:gd name="connsiteY1049" fmla="*/ 1670407 h 1776568"/>
              <a:gd name="connsiteX1050" fmla="*/ 1258240 w 1717631"/>
              <a:gd name="connsiteY1050" fmla="*/ 1672693 h 1776568"/>
              <a:gd name="connsiteX1051" fmla="*/ 1246906 w 1717631"/>
              <a:gd name="connsiteY1051" fmla="*/ 1679266 h 1776568"/>
              <a:gd name="connsiteX1052" fmla="*/ 1233475 w 1717631"/>
              <a:gd name="connsiteY1052" fmla="*/ 1685362 h 1776568"/>
              <a:gd name="connsiteX1053" fmla="*/ 1217568 w 1717631"/>
              <a:gd name="connsiteY1053" fmla="*/ 1696220 h 1776568"/>
              <a:gd name="connsiteX1054" fmla="*/ 1200233 w 1717631"/>
              <a:gd name="connsiteY1054" fmla="*/ 1702793 h 1776568"/>
              <a:gd name="connsiteX1055" fmla="*/ 1192327 w 1717631"/>
              <a:gd name="connsiteY1055" fmla="*/ 1701268 h 1776568"/>
              <a:gd name="connsiteX1056" fmla="*/ 1178611 w 1717631"/>
              <a:gd name="connsiteY1056" fmla="*/ 1703650 h 1776568"/>
              <a:gd name="connsiteX1057" fmla="*/ 1169086 w 1717631"/>
              <a:gd name="connsiteY1057" fmla="*/ 1707269 h 1776568"/>
              <a:gd name="connsiteX1058" fmla="*/ 1151656 w 1717631"/>
              <a:gd name="connsiteY1058" fmla="*/ 1712698 h 1776568"/>
              <a:gd name="connsiteX1059" fmla="*/ 1131081 w 1717631"/>
              <a:gd name="connsiteY1059" fmla="*/ 1722223 h 1776568"/>
              <a:gd name="connsiteX1060" fmla="*/ 1115555 w 1717631"/>
              <a:gd name="connsiteY1060" fmla="*/ 1731082 h 1776568"/>
              <a:gd name="connsiteX1061" fmla="*/ 1109745 w 1717631"/>
              <a:gd name="connsiteY1061" fmla="*/ 1733844 h 1776568"/>
              <a:gd name="connsiteX1062" fmla="*/ 1085361 w 1717631"/>
              <a:gd name="connsiteY1062" fmla="*/ 1747370 h 1776568"/>
              <a:gd name="connsiteX1063" fmla="*/ 1083171 w 1717631"/>
              <a:gd name="connsiteY1063" fmla="*/ 1749656 h 1776568"/>
              <a:gd name="connsiteX1064" fmla="*/ 1086886 w 1717631"/>
              <a:gd name="connsiteY1064" fmla="*/ 1752513 h 1776568"/>
              <a:gd name="connsiteX1065" fmla="*/ 1083361 w 1717631"/>
              <a:gd name="connsiteY1065" fmla="*/ 1755847 h 1776568"/>
              <a:gd name="connsiteX1066" fmla="*/ 1073836 w 1717631"/>
              <a:gd name="connsiteY1066" fmla="*/ 1756513 h 1776568"/>
              <a:gd name="connsiteX1067" fmla="*/ 1057072 w 1717631"/>
              <a:gd name="connsiteY1067" fmla="*/ 1760038 h 1776568"/>
              <a:gd name="connsiteX1068" fmla="*/ 1041927 w 1717631"/>
              <a:gd name="connsiteY1068" fmla="*/ 1758514 h 1776568"/>
              <a:gd name="connsiteX1069" fmla="*/ 1037546 w 1717631"/>
              <a:gd name="connsiteY1069" fmla="*/ 1759085 h 1776568"/>
              <a:gd name="connsiteX1070" fmla="*/ 1016781 w 1717631"/>
              <a:gd name="connsiteY1070" fmla="*/ 1765753 h 1776568"/>
              <a:gd name="connsiteX1071" fmla="*/ 1010019 w 1717631"/>
              <a:gd name="connsiteY1071" fmla="*/ 1770325 h 1776568"/>
              <a:gd name="connsiteX1072" fmla="*/ 989540 w 1717631"/>
              <a:gd name="connsiteY1072" fmla="*/ 1770325 h 1776568"/>
              <a:gd name="connsiteX1073" fmla="*/ 962108 w 1717631"/>
              <a:gd name="connsiteY1073" fmla="*/ 1772230 h 1776568"/>
              <a:gd name="connsiteX1074" fmla="*/ 939820 w 1717631"/>
              <a:gd name="connsiteY1074" fmla="*/ 1774897 h 1776568"/>
              <a:gd name="connsiteX1075" fmla="*/ 911245 w 1717631"/>
              <a:gd name="connsiteY1075" fmla="*/ 1770229 h 1776568"/>
              <a:gd name="connsiteX1076" fmla="*/ 903434 w 1717631"/>
              <a:gd name="connsiteY1076" fmla="*/ 1774706 h 1776568"/>
              <a:gd name="connsiteX1077" fmla="*/ 862857 w 1717631"/>
              <a:gd name="connsiteY1077" fmla="*/ 1769753 h 1776568"/>
              <a:gd name="connsiteX1078" fmla="*/ 853904 w 1717631"/>
              <a:gd name="connsiteY1078" fmla="*/ 1769753 h 1776568"/>
              <a:gd name="connsiteX1079" fmla="*/ 826091 w 1717631"/>
              <a:gd name="connsiteY1079" fmla="*/ 1764134 h 1776568"/>
              <a:gd name="connsiteX1080" fmla="*/ 807708 w 1717631"/>
              <a:gd name="connsiteY1080" fmla="*/ 1757180 h 1776568"/>
              <a:gd name="connsiteX1081" fmla="*/ 803517 w 1717631"/>
              <a:gd name="connsiteY1081" fmla="*/ 1757180 h 1776568"/>
              <a:gd name="connsiteX1082" fmla="*/ 794849 w 1717631"/>
              <a:gd name="connsiteY1082" fmla="*/ 1754037 h 1776568"/>
              <a:gd name="connsiteX1083" fmla="*/ 785324 w 1717631"/>
              <a:gd name="connsiteY1083" fmla="*/ 1745084 h 1776568"/>
              <a:gd name="connsiteX1084" fmla="*/ 771608 w 1717631"/>
              <a:gd name="connsiteY1084" fmla="*/ 1740511 h 1776568"/>
              <a:gd name="connsiteX1085" fmla="*/ 771608 w 1717631"/>
              <a:gd name="connsiteY1085" fmla="*/ 1738892 h 1776568"/>
              <a:gd name="connsiteX1086" fmla="*/ 767321 w 1717631"/>
              <a:gd name="connsiteY1086" fmla="*/ 1736416 h 1776568"/>
              <a:gd name="connsiteX1087" fmla="*/ 749034 w 1717631"/>
              <a:gd name="connsiteY1087" fmla="*/ 1727367 h 1776568"/>
              <a:gd name="connsiteX1088" fmla="*/ 737604 w 1717631"/>
              <a:gd name="connsiteY1088" fmla="*/ 1722604 h 1776568"/>
              <a:gd name="connsiteX1089" fmla="*/ 709981 w 1717631"/>
              <a:gd name="connsiteY1089" fmla="*/ 1708698 h 1776568"/>
              <a:gd name="connsiteX1090" fmla="*/ 705504 w 1717631"/>
              <a:gd name="connsiteY1090" fmla="*/ 1707365 h 1776568"/>
              <a:gd name="connsiteX1091" fmla="*/ 695979 w 1717631"/>
              <a:gd name="connsiteY1091" fmla="*/ 1700125 h 1776568"/>
              <a:gd name="connsiteX1092" fmla="*/ 685026 w 1717631"/>
              <a:gd name="connsiteY1092" fmla="*/ 1696887 h 1776568"/>
              <a:gd name="connsiteX1093" fmla="*/ 677882 w 1717631"/>
              <a:gd name="connsiteY1093" fmla="*/ 1699268 h 1776568"/>
              <a:gd name="connsiteX1094" fmla="*/ 666643 w 1717631"/>
              <a:gd name="connsiteY1094" fmla="*/ 1699268 h 1776568"/>
              <a:gd name="connsiteX1095" fmla="*/ 647593 w 1717631"/>
              <a:gd name="connsiteY1095" fmla="*/ 1702126 h 1776568"/>
              <a:gd name="connsiteX1096" fmla="*/ 642735 w 1717631"/>
              <a:gd name="connsiteY1096" fmla="*/ 1701650 h 1776568"/>
              <a:gd name="connsiteX1097" fmla="*/ 636924 w 1717631"/>
              <a:gd name="connsiteY1097" fmla="*/ 1696220 h 1776568"/>
              <a:gd name="connsiteX1098" fmla="*/ 625685 w 1717631"/>
              <a:gd name="connsiteY1098" fmla="*/ 1693744 h 1776568"/>
              <a:gd name="connsiteX1099" fmla="*/ 620827 w 1717631"/>
              <a:gd name="connsiteY1099" fmla="*/ 1690315 h 1776568"/>
              <a:gd name="connsiteX1100" fmla="*/ 618256 w 1717631"/>
              <a:gd name="connsiteY1100" fmla="*/ 1687838 h 1776568"/>
              <a:gd name="connsiteX1101" fmla="*/ 600158 w 1717631"/>
              <a:gd name="connsiteY1101" fmla="*/ 1687838 h 1776568"/>
              <a:gd name="connsiteX1102" fmla="*/ 577393 w 1717631"/>
              <a:gd name="connsiteY1102" fmla="*/ 1683838 h 1776568"/>
              <a:gd name="connsiteX1103" fmla="*/ 569011 w 1717631"/>
              <a:gd name="connsiteY1103" fmla="*/ 1687743 h 1776568"/>
              <a:gd name="connsiteX1104" fmla="*/ 567373 w 1717631"/>
              <a:gd name="connsiteY1104" fmla="*/ 1689381 h 1776568"/>
              <a:gd name="connsiteX1105" fmla="*/ 563677 w 1717631"/>
              <a:gd name="connsiteY1105" fmla="*/ 1687743 h 1776568"/>
              <a:gd name="connsiteX1106" fmla="*/ 556819 w 1717631"/>
              <a:gd name="connsiteY1106" fmla="*/ 1687743 h 1776568"/>
              <a:gd name="connsiteX1107" fmla="*/ 535483 w 1717631"/>
              <a:gd name="connsiteY1107" fmla="*/ 1683838 h 1776568"/>
              <a:gd name="connsiteX1108" fmla="*/ 526434 w 1717631"/>
              <a:gd name="connsiteY1108" fmla="*/ 1685552 h 1776568"/>
              <a:gd name="connsiteX1109" fmla="*/ 516338 w 1717631"/>
              <a:gd name="connsiteY1109" fmla="*/ 1682123 h 1776568"/>
              <a:gd name="connsiteX1110" fmla="*/ 513957 w 1717631"/>
              <a:gd name="connsiteY1110" fmla="*/ 1677742 h 1776568"/>
              <a:gd name="connsiteX1111" fmla="*/ 509290 w 1717631"/>
              <a:gd name="connsiteY1111" fmla="*/ 1673170 h 1776568"/>
              <a:gd name="connsiteX1112" fmla="*/ 506908 w 1717631"/>
              <a:gd name="connsiteY1112" fmla="*/ 1679076 h 1776568"/>
              <a:gd name="connsiteX1113" fmla="*/ 501955 w 1717631"/>
              <a:gd name="connsiteY1113" fmla="*/ 1681075 h 1776568"/>
              <a:gd name="connsiteX1114" fmla="*/ 490620 w 1717631"/>
              <a:gd name="connsiteY1114" fmla="*/ 1674408 h 1776568"/>
              <a:gd name="connsiteX1115" fmla="*/ 478809 w 1717631"/>
              <a:gd name="connsiteY1115" fmla="*/ 1670122 h 1776568"/>
              <a:gd name="connsiteX1116" fmla="*/ 472904 w 1717631"/>
              <a:gd name="connsiteY1116" fmla="*/ 1668502 h 1776568"/>
              <a:gd name="connsiteX1117" fmla="*/ 463379 w 1717631"/>
              <a:gd name="connsiteY1117" fmla="*/ 1662788 h 1776568"/>
              <a:gd name="connsiteX1118" fmla="*/ 451282 w 1717631"/>
              <a:gd name="connsiteY1118" fmla="*/ 1658977 h 1776568"/>
              <a:gd name="connsiteX1119" fmla="*/ 439280 w 1717631"/>
              <a:gd name="connsiteY1119" fmla="*/ 1653643 h 1776568"/>
              <a:gd name="connsiteX1120" fmla="*/ 426613 w 1717631"/>
              <a:gd name="connsiteY1120" fmla="*/ 1649357 h 1776568"/>
              <a:gd name="connsiteX1121" fmla="*/ 424612 w 1717631"/>
              <a:gd name="connsiteY1121" fmla="*/ 1645738 h 1776568"/>
              <a:gd name="connsiteX1122" fmla="*/ 415564 w 1717631"/>
              <a:gd name="connsiteY1122" fmla="*/ 1643357 h 1776568"/>
              <a:gd name="connsiteX1123" fmla="*/ 406896 w 1717631"/>
              <a:gd name="connsiteY1123" fmla="*/ 1641261 h 1776568"/>
              <a:gd name="connsiteX1124" fmla="*/ 385274 w 1717631"/>
              <a:gd name="connsiteY1124" fmla="*/ 1636118 h 1776568"/>
              <a:gd name="connsiteX1125" fmla="*/ 381686 w 1717631"/>
              <a:gd name="connsiteY1125" fmla="*/ 1632530 h 1776568"/>
              <a:gd name="connsiteX1126" fmla="*/ 381845 w 1717631"/>
              <a:gd name="connsiteY1126" fmla="*/ 1632593 h 1776568"/>
              <a:gd name="connsiteX1127" fmla="*/ 381845 w 1717631"/>
              <a:gd name="connsiteY1127" fmla="*/ 1631927 h 1776568"/>
              <a:gd name="connsiteX1128" fmla="*/ 381083 w 1717631"/>
              <a:gd name="connsiteY1128" fmla="*/ 1631927 h 1776568"/>
              <a:gd name="connsiteX1129" fmla="*/ 381686 w 1717631"/>
              <a:gd name="connsiteY1129" fmla="*/ 1632530 h 1776568"/>
              <a:gd name="connsiteX1130" fmla="*/ 376142 w 1717631"/>
              <a:gd name="connsiteY1130" fmla="*/ 1630319 h 1776568"/>
              <a:gd name="connsiteX1131" fmla="*/ 371082 w 1717631"/>
              <a:gd name="connsiteY1131" fmla="*/ 1634117 h 1776568"/>
              <a:gd name="connsiteX1132" fmla="*/ 366129 w 1717631"/>
              <a:gd name="connsiteY1132" fmla="*/ 1633260 h 1776568"/>
              <a:gd name="connsiteX1133" fmla="*/ 356604 w 1717631"/>
              <a:gd name="connsiteY1133" fmla="*/ 1621259 h 1776568"/>
              <a:gd name="connsiteX1134" fmla="*/ 350603 w 1717631"/>
              <a:gd name="connsiteY1134" fmla="*/ 1616115 h 1776568"/>
              <a:gd name="connsiteX1135" fmla="*/ 344507 w 1717631"/>
              <a:gd name="connsiteY1135" fmla="*/ 1616115 h 1776568"/>
              <a:gd name="connsiteX1136" fmla="*/ 333934 w 1717631"/>
              <a:gd name="connsiteY1136" fmla="*/ 1618591 h 1776568"/>
              <a:gd name="connsiteX1137" fmla="*/ 333344 w 1717631"/>
              <a:gd name="connsiteY1137" fmla="*/ 1618525 h 1776568"/>
              <a:gd name="connsiteX1138" fmla="*/ 327076 w 1717631"/>
              <a:gd name="connsiteY1138" fmla="*/ 1609959 h 1776568"/>
              <a:gd name="connsiteX1139" fmla="*/ 327076 w 1717631"/>
              <a:gd name="connsiteY1139" fmla="*/ 1609710 h 1776568"/>
              <a:gd name="connsiteX1140" fmla="*/ 327743 w 1717631"/>
              <a:gd name="connsiteY1140" fmla="*/ 1608876 h 1776568"/>
              <a:gd name="connsiteX1141" fmla="*/ 327076 w 1717631"/>
              <a:gd name="connsiteY1141" fmla="*/ 1608876 h 1776568"/>
              <a:gd name="connsiteX1142" fmla="*/ 327076 w 1717631"/>
              <a:gd name="connsiteY1142" fmla="*/ 1609710 h 1776568"/>
              <a:gd name="connsiteX1143" fmla="*/ 326981 w 1717631"/>
              <a:gd name="connsiteY1143" fmla="*/ 1609829 h 1776568"/>
              <a:gd name="connsiteX1144" fmla="*/ 327076 w 1717631"/>
              <a:gd name="connsiteY1144" fmla="*/ 1609959 h 1776568"/>
              <a:gd name="connsiteX1145" fmla="*/ 327076 w 1717631"/>
              <a:gd name="connsiteY1145" fmla="*/ 1610114 h 1776568"/>
              <a:gd name="connsiteX1146" fmla="*/ 317551 w 1717631"/>
              <a:gd name="connsiteY1146" fmla="*/ 1598208 h 1776568"/>
              <a:gd name="connsiteX1147" fmla="*/ 316503 w 1717631"/>
              <a:gd name="connsiteY1147" fmla="*/ 1605066 h 1776568"/>
              <a:gd name="connsiteX1148" fmla="*/ 317199 w 1717631"/>
              <a:gd name="connsiteY1148" fmla="*/ 1605761 h 1776568"/>
              <a:gd name="connsiteX1149" fmla="*/ 316503 w 1717631"/>
              <a:gd name="connsiteY1149" fmla="*/ 1610972 h 1776568"/>
              <a:gd name="connsiteX1150" fmla="*/ 311360 w 1717631"/>
              <a:gd name="connsiteY1150" fmla="*/ 1610114 h 1776568"/>
              <a:gd name="connsiteX1151" fmla="*/ 295548 w 1717631"/>
              <a:gd name="connsiteY1151" fmla="*/ 1586397 h 1776568"/>
              <a:gd name="connsiteX1152" fmla="*/ 292310 w 1717631"/>
              <a:gd name="connsiteY1152" fmla="*/ 1578682 h 1776568"/>
              <a:gd name="connsiteX1153" fmla="*/ 288405 w 1717631"/>
              <a:gd name="connsiteY1153" fmla="*/ 1581920 h 1776568"/>
              <a:gd name="connsiteX1154" fmla="*/ 288405 w 1717631"/>
              <a:gd name="connsiteY1154" fmla="*/ 1591445 h 1776568"/>
              <a:gd name="connsiteX1155" fmla="*/ 279642 w 1717631"/>
              <a:gd name="connsiteY1155" fmla="*/ 1591445 h 1776568"/>
              <a:gd name="connsiteX1156" fmla="*/ 274498 w 1717631"/>
              <a:gd name="connsiteY1156" fmla="*/ 1590398 h 1776568"/>
              <a:gd name="connsiteX1157" fmla="*/ 254210 w 1717631"/>
              <a:gd name="connsiteY1157" fmla="*/ 1569061 h 1776568"/>
              <a:gd name="connsiteX1158" fmla="*/ 249448 w 1717631"/>
              <a:gd name="connsiteY1158" fmla="*/ 1565061 h 1776568"/>
              <a:gd name="connsiteX1159" fmla="*/ 242780 w 1717631"/>
              <a:gd name="connsiteY1159" fmla="*/ 1556298 h 1776568"/>
              <a:gd name="connsiteX1160" fmla="*/ 242846 w 1717631"/>
              <a:gd name="connsiteY1160" fmla="*/ 1555555 h 1776568"/>
              <a:gd name="connsiteX1161" fmla="*/ 240208 w 1717631"/>
              <a:gd name="connsiteY1161" fmla="*/ 1553250 h 1776568"/>
              <a:gd name="connsiteX1162" fmla="*/ 222397 w 1717631"/>
              <a:gd name="connsiteY1162" fmla="*/ 1538296 h 1776568"/>
              <a:gd name="connsiteX1163" fmla="*/ 205728 w 1717631"/>
              <a:gd name="connsiteY1163" fmla="*/ 1518388 h 1776568"/>
              <a:gd name="connsiteX1164" fmla="*/ 204318 w 1717631"/>
              <a:gd name="connsiteY1164" fmla="*/ 1517160 h 1776568"/>
              <a:gd name="connsiteX1165" fmla="*/ 205251 w 1717631"/>
              <a:gd name="connsiteY1165" fmla="*/ 1511721 h 1776568"/>
              <a:gd name="connsiteX1166" fmla="*/ 205251 w 1717631"/>
              <a:gd name="connsiteY1166" fmla="*/ 1505911 h 1776568"/>
              <a:gd name="connsiteX1167" fmla="*/ 201156 w 1717631"/>
              <a:gd name="connsiteY1167" fmla="*/ 1505339 h 1776568"/>
              <a:gd name="connsiteX1168" fmla="*/ 188202 w 1717631"/>
              <a:gd name="connsiteY1168" fmla="*/ 1500005 h 1776568"/>
              <a:gd name="connsiteX1169" fmla="*/ 172104 w 1717631"/>
              <a:gd name="connsiteY1169" fmla="*/ 1482098 h 1776568"/>
              <a:gd name="connsiteX1170" fmla="*/ 150864 w 1717631"/>
              <a:gd name="connsiteY1170" fmla="*/ 1451999 h 1776568"/>
              <a:gd name="connsiteX1171" fmla="*/ 148006 w 1717631"/>
              <a:gd name="connsiteY1171" fmla="*/ 1445808 h 1776568"/>
              <a:gd name="connsiteX1172" fmla="*/ 146006 w 1717631"/>
              <a:gd name="connsiteY1172" fmla="*/ 1443998 h 1776568"/>
              <a:gd name="connsiteX1173" fmla="*/ 125241 w 1717631"/>
              <a:gd name="connsiteY1173" fmla="*/ 1426186 h 1776568"/>
              <a:gd name="connsiteX1174" fmla="*/ 112097 w 1717631"/>
              <a:gd name="connsiteY1174" fmla="*/ 1415900 h 1776568"/>
              <a:gd name="connsiteX1175" fmla="*/ 98476 w 1717631"/>
              <a:gd name="connsiteY1175" fmla="*/ 1383610 h 1776568"/>
              <a:gd name="connsiteX1176" fmla="*/ 97905 w 1717631"/>
              <a:gd name="connsiteY1176" fmla="*/ 1381895 h 1776568"/>
              <a:gd name="connsiteX1177" fmla="*/ 91809 w 1717631"/>
              <a:gd name="connsiteY1177" fmla="*/ 1373609 h 1776568"/>
              <a:gd name="connsiteX1178" fmla="*/ 79617 w 1717631"/>
              <a:gd name="connsiteY1178" fmla="*/ 1342748 h 1776568"/>
              <a:gd name="connsiteX1179" fmla="*/ 73330 w 1717631"/>
              <a:gd name="connsiteY1179" fmla="*/ 1331413 h 1776568"/>
              <a:gd name="connsiteX1180" fmla="*/ 57614 w 1717631"/>
              <a:gd name="connsiteY1180" fmla="*/ 1310934 h 1776568"/>
              <a:gd name="connsiteX1181" fmla="*/ 52661 w 1717631"/>
              <a:gd name="connsiteY1181" fmla="*/ 1290170 h 1776568"/>
              <a:gd name="connsiteX1182" fmla="*/ 51613 w 1717631"/>
              <a:gd name="connsiteY1182" fmla="*/ 1289693 h 1776568"/>
              <a:gd name="connsiteX1183" fmla="*/ 38945 w 1717631"/>
              <a:gd name="connsiteY1183" fmla="*/ 1263976 h 1776568"/>
              <a:gd name="connsiteX1184" fmla="*/ 37802 w 1717631"/>
              <a:gd name="connsiteY1184" fmla="*/ 1249784 h 1776568"/>
              <a:gd name="connsiteX1185" fmla="*/ 36468 w 1717631"/>
              <a:gd name="connsiteY1185" fmla="*/ 1230734 h 1776568"/>
              <a:gd name="connsiteX1186" fmla="*/ 35611 w 1717631"/>
              <a:gd name="connsiteY1186" fmla="*/ 1227590 h 1776568"/>
              <a:gd name="connsiteX1187" fmla="*/ 31897 w 1717631"/>
              <a:gd name="connsiteY1187" fmla="*/ 1201492 h 1776568"/>
              <a:gd name="connsiteX1188" fmla="*/ 27801 w 1717631"/>
              <a:gd name="connsiteY1188" fmla="*/ 1184252 h 1776568"/>
              <a:gd name="connsiteX1189" fmla="*/ 24943 w 1717631"/>
              <a:gd name="connsiteY1189" fmla="*/ 1175965 h 1776568"/>
              <a:gd name="connsiteX1190" fmla="*/ 13513 w 1717631"/>
              <a:gd name="connsiteY1190" fmla="*/ 1141008 h 1776568"/>
              <a:gd name="connsiteX1191" fmla="*/ 11418 w 1717631"/>
              <a:gd name="connsiteY1191" fmla="*/ 1130054 h 1776568"/>
              <a:gd name="connsiteX1192" fmla="*/ 7417 w 1717631"/>
              <a:gd name="connsiteY1192" fmla="*/ 1111671 h 1776568"/>
              <a:gd name="connsiteX1193" fmla="*/ 4179 w 1717631"/>
              <a:gd name="connsiteY1193" fmla="*/ 1051949 h 1776568"/>
              <a:gd name="connsiteX1194" fmla="*/ 2274 w 1717631"/>
              <a:gd name="connsiteY1194" fmla="*/ 1043091 h 1776568"/>
              <a:gd name="connsiteX1195" fmla="*/ 83 w 1717631"/>
              <a:gd name="connsiteY1195" fmla="*/ 1013754 h 1776568"/>
              <a:gd name="connsiteX1196" fmla="*/ 3607 w 1717631"/>
              <a:gd name="connsiteY1196" fmla="*/ 1011849 h 1776568"/>
              <a:gd name="connsiteX1197" fmla="*/ 7036 w 1717631"/>
              <a:gd name="connsiteY1197" fmla="*/ 1002324 h 1776568"/>
              <a:gd name="connsiteX1198" fmla="*/ 11513 w 1717631"/>
              <a:gd name="connsiteY1198" fmla="*/ 1011087 h 1776568"/>
              <a:gd name="connsiteX1199" fmla="*/ 13799 w 1717631"/>
              <a:gd name="connsiteY1199" fmla="*/ 1011087 h 1776568"/>
              <a:gd name="connsiteX1200" fmla="*/ 18657 w 1717631"/>
              <a:gd name="connsiteY1200" fmla="*/ 965177 h 1776568"/>
              <a:gd name="connsiteX1201" fmla="*/ 18657 w 1717631"/>
              <a:gd name="connsiteY1201" fmla="*/ 951651 h 1776568"/>
              <a:gd name="connsiteX1202" fmla="*/ 16371 w 1717631"/>
              <a:gd name="connsiteY1202" fmla="*/ 946984 h 1776568"/>
              <a:gd name="connsiteX1203" fmla="*/ 14180 w 1717631"/>
              <a:gd name="connsiteY1203" fmla="*/ 943364 h 1776568"/>
              <a:gd name="connsiteX1204" fmla="*/ 14180 w 1717631"/>
              <a:gd name="connsiteY1204" fmla="*/ 908027 h 1776568"/>
              <a:gd name="connsiteX1205" fmla="*/ 21133 w 1717631"/>
              <a:gd name="connsiteY1205" fmla="*/ 880690 h 1776568"/>
              <a:gd name="connsiteX1206" fmla="*/ 25610 w 1717631"/>
              <a:gd name="connsiteY1206" fmla="*/ 855925 h 1776568"/>
              <a:gd name="connsiteX1207" fmla="*/ 27134 w 1717631"/>
              <a:gd name="connsiteY1207" fmla="*/ 830112 h 1776568"/>
              <a:gd name="connsiteX1208" fmla="*/ 27801 w 1717631"/>
              <a:gd name="connsiteY1208" fmla="*/ 821349 h 1776568"/>
              <a:gd name="connsiteX1209" fmla="*/ 27039 w 1717631"/>
              <a:gd name="connsiteY1209" fmla="*/ 820587 h 1776568"/>
              <a:gd name="connsiteX1210" fmla="*/ 24181 w 1717631"/>
              <a:gd name="connsiteY1210" fmla="*/ 792012 h 1776568"/>
              <a:gd name="connsiteX1211" fmla="*/ 33706 w 1717631"/>
              <a:gd name="connsiteY1211" fmla="*/ 799251 h 1776568"/>
              <a:gd name="connsiteX1212" fmla="*/ 34944 w 1717631"/>
              <a:gd name="connsiteY1212" fmla="*/ 761723 h 1776568"/>
              <a:gd name="connsiteX1213" fmla="*/ 34944 w 1717631"/>
              <a:gd name="connsiteY1213" fmla="*/ 757341 h 1776568"/>
              <a:gd name="connsiteX1214" fmla="*/ 32754 w 1717631"/>
              <a:gd name="connsiteY1214" fmla="*/ 727718 h 1776568"/>
              <a:gd name="connsiteX1215" fmla="*/ 32754 w 1717631"/>
              <a:gd name="connsiteY1215" fmla="*/ 693523 h 1776568"/>
              <a:gd name="connsiteX1216" fmla="*/ 46470 w 1717631"/>
              <a:gd name="connsiteY1216" fmla="*/ 707049 h 1776568"/>
              <a:gd name="connsiteX1217" fmla="*/ 55995 w 1717631"/>
              <a:gd name="connsiteY1217" fmla="*/ 695619 h 1776568"/>
              <a:gd name="connsiteX1218" fmla="*/ 60567 w 1717631"/>
              <a:gd name="connsiteY1218" fmla="*/ 686094 h 1776568"/>
              <a:gd name="connsiteX1219" fmla="*/ 60567 w 1717631"/>
              <a:gd name="connsiteY1219" fmla="*/ 667901 h 1776568"/>
              <a:gd name="connsiteX1220" fmla="*/ 62757 w 1717631"/>
              <a:gd name="connsiteY1220" fmla="*/ 649518 h 1776568"/>
              <a:gd name="connsiteX1221" fmla="*/ 60281 w 1717631"/>
              <a:gd name="connsiteY1221" fmla="*/ 626658 h 1776568"/>
              <a:gd name="connsiteX1222" fmla="*/ 68853 w 1717631"/>
              <a:gd name="connsiteY1222" fmla="*/ 642946 h 1776568"/>
              <a:gd name="connsiteX1223" fmla="*/ 75902 w 1717631"/>
              <a:gd name="connsiteY1223" fmla="*/ 642946 h 1776568"/>
              <a:gd name="connsiteX1224" fmla="*/ 76854 w 1717631"/>
              <a:gd name="connsiteY1224" fmla="*/ 640660 h 1776568"/>
              <a:gd name="connsiteX1225" fmla="*/ 76854 w 1717631"/>
              <a:gd name="connsiteY1225" fmla="*/ 631706 h 1776568"/>
              <a:gd name="connsiteX1226" fmla="*/ 76854 w 1717631"/>
              <a:gd name="connsiteY1226" fmla="*/ 627229 h 1776568"/>
              <a:gd name="connsiteX1227" fmla="*/ 74187 w 1717631"/>
              <a:gd name="connsiteY1227" fmla="*/ 620085 h 1776568"/>
              <a:gd name="connsiteX1228" fmla="*/ 74187 w 1717631"/>
              <a:gd name="connsiteY1228" fmla="*/ 609894 h 1776568"/>
              <a:gd name="connsiteX1229" fmla="*/ 76092 w 1717631"/>
              <a:gd name="connsiteY1229" fmla="*/ 605132 h 1776568"/>
              <a:gd name="connsiteX1230" fmla="*/ 81045 w 1717631"/>
              <a:gd name="connsiteY1230" fmla="*/ 608751 h 1776568"/>
              <a:gd name="connsiteX1231" fmla="*/ 83331 w 1717631"/>
              <a:gd name="connsiteY1231" fmla="*/ 615704 h 1776568"/>
              <a:gd name="connsiteX1232" fmla="*/ 85617 w 1717631"/>
              <a:gd name="connsiteY1232" fmla="*/ 620181 h 1776568"/>
              <a:gd name="connsiteX1233" fmla="*/ 90094 w 1717631"/>
              <a:gd name="connsiteY1233" fmla="*/ 616276 h 1776568"/>
              <a:gd name="connsiteX1234" fmla="*/ 90094 w 1717631"/>
              <a:gd name="connsiteY1234" fmla="*/ 604846 h 1776568"/>
              <a:gd name="connsiteX1235" fmla="*/ 92285 w 1717631"/>
              <a:gd name="connsiteY1235" fmla="*/ 596083 h 1776568"/>
              <a:gd name="connsiteX1236" fmla="*/ 98286 w 1717631"/>
              <a:gd name="connsiteY1236" fmla="*/ 602560 h 1776568"/>
              <a:gd name="connsiteX1237" fmla="*/ 103906 w 1717631"/>
              <a:gd name="connsiteY1237" fmla="*/ 596940 h 1776568"/>
              <a:gd name="connsiteX1238" fmla="*/ 112764 w 1717631"/>
              <a:gd name="connsiteY1238" fmla="*/ 587415 h 1776568"/>
              <a:gd name="connsiteX1239" fmla="*/ 110859 w 1717631"/>
              <a:gd name="connsiteY1239" fmla="*/ 573127 h 1776568"/>
              <a:gd name="connsiteX1240" fmla="*/ 120384 w 1717631"/>
              <a:gd name="connsiteY1240" fmla="*/ 563031 h 1776568"/>
              <a:gd name="connsiteX1241" fmla="*/ 122384 w 1717631"/>
              <a:gd name="connsiteY1241" fmla="*/ 562459 h 1776568"/>
              <a:gd name="connsiteX1242" fmla="*/ 122384 w 1717631"/>
              <a:gd name="connsiteY1242" fmla="*/ 558078 h 1776568"/>
              <a:gd name="connsiteX1243" fmla="*/ 124098 w 1717631"/>
              <a:gd name="connsiteY1243" fmla="*/ 543600 h 1776568"/>
              <a:gd name="connsiteX1244" fmla="*/ 131242 w 1717631"/>
              <a:gd name="connsiteY1244" fmla="*/ 538266 h 1776568"/>
              <a:gd name="connsiteX1245" fmla="*/ 136100 w 1717631"/>
              <a:gd name="connsiteY1245" fmla="*/ 528741 h 1776568"/>
              <a:gd name="connsiteX1246" fmla="*/ 149816 w 1717631"/>
              <a:gd name="connsiteY1246" fmla="*/ 512834 h 1776568"/>
              <a:gd name="connsiteX1247" fmla="*/ 156769 w 1717631"/>
              <a:gd name="connsiteY1247" fmla="*/ 510453 h 1776568"/>
              <a:gd name="connsiteX1248" fmla="*/ 155817 w 1717631"/>
              <a:gd name="connsiteY1248" fmla="*/ 479020 h 1776568"/>
              <a:gd name="connsiteX1249" fmla="*/ 162198 w 1717631"/>
              <a:gd name="connsiteY1249" fmla="*/ 486831 h 1776568"/>
              <a:gd name="connsiteX1250" fmla="*/ 166770 w 1717631"/>
              <a:gd name="connsiteY1250" fmla="*/ 489117 h 1776568"/>
              <a:gd name="connsiteX1251" fmla="*/ 167456 w 1717631"/>
              <a:gd name="connsiteY1251" fmla="*/ 488898 h 1776568"/>
              <a:gd name="connsiteX1252" fmla="*/ 169533 w 1717631"/>
              <a:gd name="connsiteY1252" fmla="*/ 483783 h 1776568"/>
              <a:gd name="connsiteX1253" fmla="*/ 175248 w 1717631"/>
              <a:gd name="connsiteY1253" fmla="*/ 478925 h 1776568"/>
              <a:gd name="connsiteX1254" fmla="*/ 179439 w 1717631"/>
              <a:gd name="connsiteY1254" fmla="*/ 473782 h 1776568"/>
              <a:gd name="connsiteX1255" fmla="*/ 177534 w 1717631"/>
              <a:gd name="connsiteY1255" fmla="*/ 469591 h 1776568"/>
              <a:gd name="connsiteX1256" fmla="*/ 178105 w 1717631"/>
              <a:gd name="connsiteY1256" fmla="*/ 467495 h 1776568"/>
              <a:gd name="connsiteX1257" fmla="*/ 191059 w 1717631"/>
              <a:gd name="connsiteY1257" fmla="*/ 455589 h 1776568"/>
              <a:gd name="connsiteX1258" fmla="*/ 191059 w 1717631"/>
              <a:gd name="connsiteY1258" fmla="*/ 452255 h 1776568"/>
              <a:gd name="connsiteX1259" fmla="*/ 200584 w 1717631"/>
              <a:gd name="connsiteY1259" fmla="*/ 436825 h 1776568"/>
              <a:gd name="connsiteX1260" fmla="*/ 204585 w 1717631"/>
              <a:gd name="connsiteY1260" fmla="*/ 435015 h 1776568"/>
              <a:gd name="connsiteX1261" fmla="*/ 206775 w 1717631"/>
              <a:gd name="connsiteY1261" fmla="*/ 432920 h 1776568"/>
              <a:gd name="connsiteX1262" fmla="*/ 205918 w 1717631"/>
              <a:gd name="connsiteY1262" fmla="*/ 432157 h 1776568"/>
              <a:gd name="connsiteX1263" fmla="*/ 202537 w 1717631"/>
              <a:gd name="connsiteY1263" fmla="*/ 418859 h 1776568"/>
              <a:gd name="connsiteX1264" fmla="*/ 215025 w 1717631"/>
              <a:gd name="connsiteY1264" fmla="*/ 413939 h 1776568"/>
              <a:gd name="connsiteX1265" fmla="*/ 215443 w 1717631"/>
              <a:gd name="connsiteY1265" fmla="*/ 414441 h 1776568"/>
              <a:gd name="connsiteX1266" fmla="*/ 215443 w 1717631"/>
              <a:gd name="connsiteY1266" fmla="*/ 413774 h 1776568"/>
              <a:gd name="connsiteX1267" fmla="*/ 215025 w 1717631"/>
              <a:gd name="connsiteY1267" fmla="*/ 413939 h 1776568"/>
              <a:gd name="connsiteX1268" fmla="*/ 214967 w 1717631"/>
              <a:gd name="connsiteY1268" fmla="*/ 413870 h 1776568"/>
              <a:gd name="connsiteX1269" fmla="*/ 222587 w 1717631"/>
              <a:gd name="connsiteY1269" fmla="*/ 409488 h 1776568"/>
              <a:gd name="connsiteX1270" fmla="*/ 223730 w 1717631"/>
              <a:gd name="connsiteY1270" fmla="*/ 409202 h 1776568"/>
              <a:gd name="connsiteX1271" fmla="*/ 225064 w 1717631"/>
              <a:gd name="connsiteY1271" fmla="*/ 405392 h 1776568"/>
              <a:gd name="connsiteX1272" fmla="*/ 221444 w 1717631"/>
              <a:gd name="connsiteY1272" fmla="*/ 398725 h 1776568"/>
              <a:gd name="connsiteX1273" fmla="*/ 231636 w 1717631"/>
              <a:gd name="connsiteY1273" fmla="*/ 392534 h 1776568"/>
              <a:gd name="connsiteX1274" fmla="*/ 238684 w 1717631"/>
              <a:gd name="connsiteY1274" fmla="*/ 388533 h 1776568"/>
              <a:gd name="connsiteX1275" fmla="*/ 243923 w 1717631"/>
              <a:gd name="connsiteY1275" fmla="*/ 384818 h 1776568"/>
              <a:gd name="connsiteX1276" fmla="*/ 260020 w 1717631"/>
              <a:gd name="connsiteY1276" fmla="*/ 365768 h 1776568"/>
              <a:gd name="connsiteX1277" fmla="*/ 270212 w 1717631"/>
              <a:gd name="connsiteY1277" fmla="*/ 358339 h 1776568"/>
              <a:gd name="connsiteX1278" fmla="*/ 276308 w 1717631"/>
              <a:gd name="connsiteY1278" fmla="*/ 346623 h 1776568"/>
              <a:gd name="connsiteX1279" fmla="*/ 285833 w 1717631"/>
              <a:gd name="connsiteY1279" fmla="*/ 338908 h 1776568"/>
              <a:gd name="connsiteX1280" fmla="*/ 299644 w 1717631"/>
              <a:gd name="connsiteY1280" fmla="*/ 338908 h 1776568"/>
              <a:gd name="connsiteX1281" fmla="*/ 318694 w 1717631"/>
              <a:gd name="connsiteY1281" fmla="*/ 332050 h 1776568"/>
              <a:gd name="connsiteX1282" fmla="*/ 329648 w 1717631"/>
              <a:gd name="connsiteY1282" fmla="*/ 322525 h 1776568"/>
              <a:gd name="connsiteX1283" fmla="*/ 338220 w 1717631"/>
              <a:gd name="connsiteY1283" fmla="*/ 308809 h 1776568"/>
              <a:gd name="connsiteX1284" fmla="*/ 352794 w 1717631"/>
              <a:gd name="connsiteY1284" fmla="*/ 302046 h 1776568"/>
              <a:gd name="connsiteX1285" fmla="*/ 355556 w 1717631"/>
              <a:gd name="connsiteY1285" fmla="*/ 292521 h 1776568"/>
              <a:gd name="connsiteX1286" fmla="*/ 373082 w 1717631"/>
              <a:gd name="connsiteY1286" fmla="*/ 281853 h 1776568"/>
              <a:gd name="connsiteX1287" fmla="*/ 382607 w 1717631"/>
              <a:gd name="connsiteY1287" fmla="*/ 281853 h 1776568"/>
              <a:gd name="connsiteX1288" fmla="*/ 391370 w 1717631"/>
              <a:gd name="connsiteY1288" fmla="*/ 271757 h 1776568"/>
              <a:gd name="connsiteX1289" fmla="*/ 394799 w 1717631"/>
              <a:gd name="connsiteY1289" fmla="*/ 269375 h 1776568"/>
              <a:gd name="connsiteX1290" fmla="*/ 413182 w 1717631"/>
              <a:gd name="connsiteY1290" fmla="*/ 250325 h 1776568"/>
              <a:gd name="connsiteX1291" fmla="*/ 416135 w 1717631"/>
              <a:gd name="connsiteY1291" fmla="*/ 247182 h 1776568"/>
              <a:gd name="connsiteX1292" fmla="*/ 432994 w 1717631"/>
              <a:gd name="connsiteY1292" fmla="*/ 229751 h 1776568"/>
              <a:gd name="connsiteX1293" fmla="*/ 437661 w 1717631"/>
              <a:gd name="connsiteY1293" fmla="*/ 221750 h 1776568"/>
              <a:gd name="connsiteX1294" fmla="*/ 437414 w 1717631"/>
              <a:gd name="connsiteY1294" fmla="*/ 220626 h 1776568"/>
              <a:gd name="connsiteX1295" fmla="*/ 440805 w 1717631"/>
              <a:gd name="connsiteY1295" fmla="*/ 216797 h 1776568"/>
              <a:gd name="connsiteX1296" fmla="*/ 444138 w 1717631"/>
              <a:gd name="connsiteY1296" fmla="*/ 220798 h 1776568"/>
              <a:gd name="connsiteX1297" fmla="*/ 446424 w 1717631"/>
              <a:gd name="connsiteY1297" fmla="*/ 226894 h 1776568"/>
              <a:gd name="connsiteX1298" fmla="*/ 454521 w 1717631"/>
              <a:gd name="connsiteY1298" fmla="*/ 222131 h 1776568"/>
              <a:gd name="connsiteX1299" fmla="*/ 475857 w 1717631"/>
              <a:gd name="connsiteY1299" fmla="*/ 217559 h 1776568"/>
              <a:gd name="connsiteX1300" fmla="*/ 476619 w 1717631"/>
              <a:gd name="connsiteY1300" fmla="*/ 215654 h 1776568"/>
              <a:gd name="connsiteX1301" fmla="*/ 476552 w 1717631"/>
              <a:gd name="connsiteY1301" fmla="*/ 215444 h 1776568"/>
              <a:gd name="connsiteX1302" fmla="*/ 477952 w 1717631"/>
              <a:gd name="connsiteY1302" fmla="*/ 212987 h 1776568"/>
              <a:gd name="connsiteX1303" fmla="*/ 485382 w 1717631"/>
              <a:gd name="connsiteY1303" fmla="*/ 207368 h 1776568"/>
              <a:gd name="connsiteX1304" fmla="*/ 491382 w 1717631"/>
              <a:gd name="connsiteY1304" fmla="*/ 206129 h 1776568"/>
              <a:gd name="connsiteX1305" fmla="*/ 498240 w 1717631"/>
              <a:gd name="connsiteY1305" fmla="*/ 204796 h 1776568"/>
              <a:gd name="connsiteX1306" fmla="*/ 510528 w 1717631"/>
              <a:gd name="connsiteY1306" fmla="*/ 206034 h 1776568"/>
              <a:gd name="connsiteX1307" fmla="*/ 528720 w 1717631"/>
              <a:gd name="connsiteY1307" fmla="*/ 194795 h 1776568"/>
              <a:gd name="connsiteX1308" fmla="*/ 536150 w 1717631"/>
              <a:gd name="connsiteY1308" fmla="*/ 187079 h 1776568"/>
              <a:gd name="connsiteX1309" fmla="*/ 543865 w 1717631"/>
              <a:gd name="connsiteY1309" fmla="*/ 178888 h 1776568"/>
              <a:gd name="connsiteX1310" fmla="*/ 557105 w 1717631"/>
              <a:gd name="connsiteY1310" fmla="*/ 175649 h 1776568"/>
              <a:gd name="connsiteX1311" fmla="*/ 560439 w 1717631"/>
              <a:gd name="connsiteY1311" fmla="*/ 176411 h 1776568"/>
              <a:gd name="connsiteX1312" fmla="*/ 561582 w 1717631"/>
              <a:gd name="connsiteY1312" fmla="*/ 170696 h 1776568"/>
              <a:gd name="connsiteX1313" fmla="*/ 567487 w 1717631"/>
              <a:gd name="connsiteY1313" fmla="*/ 166791 h 1776568"/>
              <a:gd name="connsiteX1314" fmla="*/ 581012 w 1717631"/>
              <a:gd name="connsiteY1314" fmla="*/ 170125 h 1776568"/>
              <a:gd name="connsiteX1315" fmla="*/ 602349 w 1717631"/>
              <a:gd name="connsiteY1315" fmla="*/ 159552 h 1776568"/>
              <a:gd name="connsiteX1316" fmla="*/ 606539 w 1717631"/>
              <a:gd name="connsiteY1316" fmla="*/ 162695 h 1776568"/>
              <a:gd name="connsiteX1317" fmla="*/ 615398 w 1717631"/>
              <a:gd name="connsiteY1317" fmla="*/ 158694 h 1776568"/>
              <a:gd name="connsiteX1318" fmla="*/ 625875 w 1717631"/>
              <a:gd name="connsiteY1318" fmla="*/ 155361 h 1776568"/>
              <a:gd name="connsiteX1319" fmla="*/ 631209 w 1717631"/>
              <a:gd name="connsiteY1319" fmla="*/ 158694 h 1776568"/>
              <a:gd name="connsiteX1320" fmla="*/ 633971 w 1717631"/>
              <a:gd name="connsiteY1320" fmla="*/ 162695 h 1776568"/>
              <a:gd name="connsiteX1321" fmla="*/ 647497 w 1717631"/>
              <a:gd name="connsiteY1321" fmla="*/ 160600 h 1776568"/>
              <a:gd name="connsiteX1322" fmla="*/ 658832 w 1717631"/>
              <a:gd name="connsiteY1322" fmla="*/ 149075 h 1776568"/>
              <a:gd name="connsiteX1323" fmla="*/ 672071 w 1717631"/>
              <a:gd name="connsiteY1323" fmla="*/ 144122 h 1776568"/>
              <a:gd name="connsiteX1324" fmla="*/ 687883 w 1717631"/>
              <a:gd name="connsiteY1324" fmla="*/ 147741 h 1776568"/>
              <a:gd name="connsiteX1325" fmla="*/ 695789 w 1717631"/>
              <a:gd name="connsiteY1325" fmla="*/ 142788 h 1776568"/>
              <a:gd name="connsiteX1326" fmla="*/ 702838 w 1717631"/>
              <a:gd name="connsiteY1326" fmla="*/ 138692 h 1776568"/>
              <a:gd name="connsiteX1327" fmla="*/ 713601 w 1717631"/>
              <a:gd name="connsiteY1327" fmla="*/ 132977 h 1776568"/>
              <a:gd name="connsiteX1328" fmla="*/ 713650 w 1717631"/>
              <a:gd name="connsiteY1328" fmla="*/ 133025 h 1776568"/>
              <a:gd name="connsiteX1329" fmla="*/ 713601 w 1717631"/>
              <a:gd name="connsiteY1329" fmla="*/ 133072 h 1776568"/>
              <a:gd name="connsiteX1330" fmla="*/ 714553 w 1717631"/>
              <a:gd name="connsiteY1330" fmla="*/ 133930 h 1776568"/>
              <a:gd name="connsiteX1331" fmla="*/ 713650 w 1717631"/>
              <a:gd name="connsiteY1331" fmla="*/ 133025 h 1776568"/>
              <a:gd name="connsiteX1332" fmla="*/ 725221 w 1717631"/>
              <a:gd name="connsiteY1332" fmla="*/ 121833 h 1776568"/>
              <a:gd name="connsiteX1333" fmla="*/ 726650 w 1717631"/>
              <a:gd name="connsiteY1333" fmla="*/ 120214 h 1776568"/>
              <a:gd name="connsiteX1334" fmla="*/ 734079 w 1717631"/>
              <a:gd name="connsiteY1334" fmla="*/ 118499 h 1776568"/>
              <a:gd name="connsiteX1335" fmla="*/ 729793 w 1717631"/>
              <a:gd name="connsiteY1335" fmla="*/ 108117 h 1776568"/>
              <a:gd name="connsiteX1336" fmla="*/ 732460 w 1717631"/>
              <a:gd name="connsiteY1336" fmla="*/ 94972 h 1776568"/>
              <a:gd name="connsiteX1337" fmla="*/ 744176 w 1717631"/>
              <a:gd name="connsiteY1337" fmla="*/ 96496 h 1776568"/>
              <a:gd name="connsiteX1338" fmla="*/ 750367 w 1717631"/>
              <a:gd name="connsiteY1338" fmla="*/ 101354 h 1776568"/>
              <a:gd name="connsiteX1339" fmla="*/ 760559 w 1717631"/>
              <a:gd name="connsiteY1339" fmla="*/ 101224 h 1776568"/>
              <a:gd name="connsiteX1340" fmla="*/ 770285 w 1717631"/>
              <a:gd name="connsiteY1340" fmla="*/ 100348 h 1776568"/>
              <a:gd name="connsiteX1341" fmla="*/ 770179 w 1717631"/>
              <a:gd name="connsiteY1341" fmla="*/ 100592 h 1776568"/>
              <a:gd name="connsiteX1342" fmla="*/ 770751 w 1717631"/>
              <a:gd name="connsiteY1342" fmla="*/ 101545 h 1776568"/>
              <a:gd name="connsiteX1343" fmla="*/ 770751 w 1717631"/>
              <a:gd name="connsiteY1343" fmla="*/ 100306 h 1776568"/>
              <a:gd name="connsiteX1344" fmla="*/ 770285 w 1717631"/>
              <a:gd name="connsiteY1344" fmla="*/ 100348 h 1776568"/>
              <a:gd name="connsiteX1345" fmla="*/ 776180 w 1717631"/>
              <a:gd name="connsiteY1345" fmla="*/ 86781 h 1776568"/>
              <a:gd name="connsiteX1346" fmla="*/ 779514 w 1717631"/>
              <a:gd name="connsiteY1346" fmla="*/ 74113 h 1776568"/>
              <a:gd name="connsiteX1347" fmla="*/ 790086 w 1717631"/>
              <a:gd name="connsiteY1347" fmla="*/ 55730 h 1776568"/>
              <a:gd name="connsiteX1348" fmla="*/ 804660 w 1717631"/>
              <a:gd name="connsiteY1348" fmla="*/ 51253 h 1776568"/>
              <a:gd name="connsiteX1349" fmla="*/ 806946 w 1717631"/>
              <a:gd name="connsiteY1349" fmla="*/ 48967 h 1776568"/>
              <a:gd name="connsiteX1350" fmla="*/ 804850 w 1717631"/>
              <a:gd name="connsiteY1350" fmla="*/ 43823 h 1776568"/>
              <a:gd name="connsiteX1351" fmla="*/ 805898 w 1717631"/>
              <a:gd name="connsiteY1351" fmla="*/ 38775 h 1776568"/>
              <a:gd name="connsiteX1352" fmla="*/ 806536 w 1717631"/>
              <a:gd name="connsiteY1352" fmla="*/ 38442 h 1776568"/>
              <a:gd name="connsiteX1353" fmla="*/ 810470 w 1717631"/>
              <a:gd name="connsiteY1353" fmla="*/ 40204 h 1776568"/>
              <a:gd name="connsiteX1354" fmla="*/ 820662 w 1717631"/>
              <a:gd name="connsiteY1354" fmla="*/ 44299 h 1776568"/>
              <a:gd name="connsiteX1355" fmla="*/ 843617 w 1717631"/>
              <a:gd name="connsiteY1355" fmla="*/ 44299 h 1776568"/>
              <a:gd name="connsiteX1356" fmla="*/ 845808 w 1717631"/>
              <a:gd name="connsiteY1356" fmla="*/ 41823 h 1776568"/>
              <a:gd name="connsiteX1357" fmla="*/ 858095 w 1717631"/>
              <a:gd name="connsiteY1357" fmla="*/ 36394 h 1776568"/>
              <a:gd name="connsiteX1358" fmla="*/ 859714 w 1717631"/>
              <a:gd name="connsiteY1358" fmla="*/ 28869 h 1776568"/>
              <a:gd name="connsiteX1359" fmla="*/ 866191 w 1717631"/>
              <a:gd name="connsiteY1359" fmla="*/ 24773 h 1776568"/>
              <a:gd name="connsiteX1360" fmla="*/ 876383 w 1717631"/>
              <a:gd name="connsiteY1360" fmla="*/ 19249 h 1776568"/>
              <a:gd name="connsiteX1361" fmla="*/ 883527 w 1717631"/>
              <a:gd name="connsiteY1361" fmla="*/ 16296 h 1776568"/>
              <a:gd name="connsiteX1362" fmla="*/ 896100 w 1717631"/>
              <a:gd name="connsiteY1362" fmla="*/ 8200 h 1776568"/>
              <a:gd name="connsiteX1363" fmla="*/ 914387 w 1717631"/>
              <a:gd name="connsiteY1363" fmla="*/ 16867 h 1776568"/>
              <a:gd name="connsiteX1364" fmla="*/ 934866 w 1717631"/>
              <a:gd name="connsiteY1364" fmla="*/ 16867 h 1776568"/>
              <a:gd name="connsiteX1365" fmla="*/ 943249 w 1717631"/>
              <a:gd name="connsiteY1365" fmla="*/ 9629 h 1776568"/>
              <a:gd name="connsiteX1366" fmla="*/ 944229 w 1717631"/>
              <a:gd name="connsiteY1366" fmla="*/ 9714 h 1776568"/>
              <a:gd name="connsiteX1367" fmla="*/ 946201 w 1717631"/>
              <a:gd name="connsiteY1367" fmla="*/ 7152 h 1776568"/>
              <a:gd name="connsiteX1368" fmla="*/ 948106 w 1717631"/>
              <a:gd name="connsiteY1368" fmla="*/ 115 h 1776568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</a:cxnLst>
            <a:rect l="l" t="t" r="r" b="b"/>
            <a:pathLst>
              <a:path w="1717631" h="1776568">
                <a:moveTo>
                  <a:pt x="849141" y="1751941"/>
                </a:moveTo>
                <a:lnTo>
                  <a:pt x="849618" y="1752132"/>
                </a:lnTo>
                <a:lnTo>
                  <a:pt x="850094" y="1752132"/>
                </a:lnTo>
                <a:lnTo>
                  <a:pt x="849708" y="1752055"/>
                </a:lnTo>
                <a:lnTo>
                  <a:pt x="849704" y="1752058"/>
                </a:lnTo>
                <a:lnTo>
                  <a:pt x="849704" y="1752054"/>
                </a:lnTo>
                <a:close/>
                <a:moveTo>
                  <a:pt x="896004" y="1679647"/>
                </a:moveTo>
                <a:lnTo>
                  <a:pt x="896004" y="1680504"/>
                </a:lnTo>
                <a:cubicBezTo>
                  <a:pt x="896433" y="1680189"/>
                  <a:pt x="896881" y="1679904"/>
                  <a:pt x="897338" y="1679647"/>
                </a:cubicBezTo>
                <a:cubicBezTo>
                  <a:pt x="896890" y="1679599"/>
                  <a:pt x="896452" y="1679599"/>
                  <a:pt x="896004" y="1679647"/>
                </a:cubicBezTo>
                <a:close/>
                <a:moveTo>
                  <a:pt x="1032593" y="1647452"/>
                </a:moveTo>
                <a:cubicBezTo>
                  <a:pt x="1031926" y="1647672"/>
                  <a:pt x="1031336" y="1648072"/>
                  <a:pt x="1030879" y="1648595"/>
                </a:cubicBezTo>
                <a:lnTo>
                  <a:pt x="1030879" y="1648786"/>
                </a:lnTo>
                <a:cubicBezTo>
                  <a:pt x="1031679" y="1648776"/>
                  <a:pt x="1032383" y="1648233"/>
                  <a:pt x="1032593" y="1647452"/>
                </a:cubicBezTo>
                <a:close/>
                <a:moveTo>
                  <a:pt x="399085" y="1593445"/>
                </a:moveTo>
                <a:lnTo>
                  <a:pt x="399085" y="1593636"/>
                </a:lnTo>
                <a:cubicBezTo>
                  <a:pt x="398895" y="1594112"/>
                  <a:pt x="398704" y="1594398"/>
                  <a:pt x="398704" y="1594398"/>
                </a:cubicBezTo>
                <a:lnTo>
                  <a:pt x="400038" y="1593445"/>
                </a:lnTo>
                <a:close/>
                <a:moveTo>
                  <a:pt x="1085076" y="1579348"/>
                </a:moveTo>
                <a:lnTo>
                  <a:pt x="1084504" y="1579825"/>
                </a:lnTo>
                <a:lnTo>
                  <a:pt x="1084599" y="1579920"/>
                </a:lnTo>
                <a:close/>
                <a:moveTo>
                  <a:pt x="734555" y="1543058"/>
                </a:moveTo>
                <a:lnTo>
                  <a:pt x="734555" y="1543630"/>
                </a:lnTo>
                <a:lnTo>
                  <a:pt x="734746" y="1543820"/>
                </a:lnTo>
                <a:cubicBezTo>
                  <a:pt x="734841" y="1543725"/>
                  <a:pt x="734555" y="1543058"/>
                  <a:pt x="734555" y="1543058"/>
                </a:cubicBezTo>
                <a:close/>
                <a:moveTo>
                  <a:pt x="1258812" y="1533724"/>
                </a:moveTo>
                <a:cubicBezTo>
                  <a:pt x="1258812" y="1534295"/>
                  <a:pt x="1258145" y="1535057"/>
                  <a:pt x="1258812" y="1535057"/>
                </a:cubicBezTo>
                <a:cubicBezTo>
                  <a:pt x="1259479" y="1535057"/>
                  <a:pt x="1259479" y="1535057"/>
                  <a:pt x="1259479" y="1535057"/>
                </a:cubicBezTo>
                <a:lnTo>
                  <a:pt x="1259479" y="1534391"/>
                </a:lnTo>
                <a:cubicBezTo>
                  <a:pt x="1259193" y="1533724"/>
                  <a:pt x="1258812" y="1533152"/>
                  <a:pt x="1258812" y="1533724"/>
                </a:cubicBezTo>
                <a:close/>
                <a:moveTo>
                  <a:pt x="287357" y="1528295"/>
                </a:moveTo>
                <a:lnTo>
                  <a:pt x="287357" y="1528485"/>
                </a:lnTo>
                <a:cubicBezTo>
                  <a:pt x="287166" y="1529533"/>
                  <a:pt x="287166" y="1530676"/>
                  <a:pt x="286976" y="1531152"/>
                </a:cubicBezTo>
                <a:cubicBezTo>
                  <a:pt x="287357" y="1530104"/>
                  <a:pt x="287833" y="1528295"/>
                  <a:pt x="287833" y="1528295"/>
                </a:cubicBezTo>
                <a:close/>
                <a:moveTo>
                  <a:pt x="528530" y="1528104"/>
                </a:moveTo>
                <a:cubicBezTo>
                  <a:pt x="529226" y="1528923"/>
                  <a:pt x="529835" y="1529818"/>
                  <a:pt x="530339" y="1530771"/>
                </a:cubicBezTo>
                <a:lnTo>
                  <a:pt x="530339" y="1530676"/>
                </a:lnTo>
                <a:cubicBezTo>
                  <a:pt x="529511" y="1530000"/>
                  <a:pt x="528883" y="1529114"/>
                  <a:pt x="528530" y="1528104"/>
                </a:cubicBezTo>
                <a:close/>
                <a:moveTo>
                  <a:pt x="845141" y="1516484"/>
                </a:moveTo>
                <a:cubicBezTo>
                  <a:pt x="844598" y="1516779"/>
                  <a:pt x="844027" y="1517008"/>
                  <a:pt x="843427" y="1517151"/>
                </a:cubicBezTo>
                <a:lnTo>
                  <a:pt x="844093" y="1517531"/>
                </a:lnTo>
                <a:close/>
                <a:moveTo>
                  <a:pt x="288881" y="1510768"/>
                </a:moveTo>
                <a:cubicBezTo>
                  <a:pt x="288881" y="1511721"/>
                  <a:pt x="288881" y="1512673"/>
                  <a:pt x="288881" y="1513626"/>
                </a:cubicBezTo>
                <a:lnTo>
                  <a:pt x="288976" y="1513150"/>
                </a:lnTo>
                <a:cubicBezTo>
                  <a:pt x="289062" y="1512359"/>
                  <a:pt x="289024" y="1511550"/>
                  <a:pt x="288881" y="1510768"/>
                </a:cubicBezTo>
                <a:close/>
                <a:moveTo>
                  <a:pt x="775894" y="1502482"/>
                </a:moveTo>
                <a:lnTo>
                  <a:pt x="773704" y="1502577"/>
                </a:lnTo>
                <a:lnTo>
                  <a:pt x="774370" y="1503815"/>
                </a:lnTo>
                <a:close/>
                <a:moveTo>
                  <a:pt x="679501" y="1483336"/>
                </a:moveTo>
                <a:cubicBezTo>
                  <a:pt x="679501" y="1484003"/>
                  <a:pt x="679501" y="1484003"/>
                  <a:pt x="679501" y="1484003"/>
                </a:cubicBezTo>
                <a:lnTo>
                  <a:pt x="680073" y="1484003"/>
                </a:lnTo>
                <a:close/>
                <a:moveTo>
                  <a:pt x="1057168" y="1482098"/>
                </a:moveTo>
                <a:cubicBezTo>
                  <a:pt x="1057368" y="1482546"/>
                  <a:pt x="1057625" y="1482956"/>
                  <a:pt x="1057929" y="1483336"/>
                </a:cubicBezTo>
                <a:cubicBezTo>
                  <a:pt x="1057977" y="1482927"/>
                  <a:pt x="1057977" y="1482508"/>
                  <a:pt x="1057929" y="1482098"/>
                </a:cubicBezTo>
                <a:close/>
                <a:moveTo>
                  <a:pt x="813518" y="1481146"/>
                </a:moveTo>
                <a:cubicBezTo>
                  <a:pt x="813404" y="1481308"/>
                  <a:pt x="813232" y="1481413"/>
                  <a:pt x="813042" y="1481432"/>
                </a:cubicBezTo>
                <a:lnTo>
                  <a:pt x="813042" y="1481622"/>
                </a:lnTo>
                <a:close/>
                <a:moveTo>
                  <a:pt x="289929" y="1476669"/>
                </a:moveTo>
                <a:lnTo>
                  <a:pt x="287357" y="1478574"/>
                </a:lnTo>
                <a:lnTo>
                  <a:pt x="287357" y="1478669"/>
                </a:lnTo>
                <a:cubicBezTo>
                  <a:pt x="288367" y="1478308"/>
                  <a:pt x="289424" y="1478108"/>
                  <a:pt x="290500" y="1478098"/>
                </a:cubicBezTo>
                <a:cubicBezTo>
                  <a:pt x="290281" y="1477631"/>
                  <a:pt x="290081" y="1477155"/>
                  <a:pt x="289929" y="1476669"/>
                </a:cubicBezTo>
                <a:close/>
                <a:moveTo>
                  <a:pt x="1056406" y="1457429"/>
                </a:moveTo>
                <a:cubicBezTo>
                  <a:pt x="1056625" y="1457895"/>
                  <a:pt x="1057149" y="1458143"/>
                  <a:pt x="1057644" y="1458000"/>
                </a:cubicBezTo>
                <a:cubicBezTo>
                  <a:pt x="1057263" y="1457867"/>
                  <a:pt x="1056910" y="1457676"/>
                  <a:pt x="1056596" y="1457429"/>
                </a:cubicBezTo>
                <a:close/>
                <a:moveTo>
                  <a:pt x="1245763" y="1439617"/>
                </a:moveTo>
                <a:cubicBezTo>
                  <a:pt x="1246115" y="1440474"/>
                  <a:pt x="1246534" y="1441293"/>
                  <a:pt x="1247001" y="1442093"/>
                </a:cubicBezTo>
                <a:cubicBezTo>
                  <a:pt x="1247420" y="1441827"/>
                  <a:pt x="1247782" y="1441464"/>
                  <a:pt x="1248049" y="1441045"/>
                </a:cubicBezTo>
                <a:close/>
                <a:moveTo>
                  <a:pt x="1235095" y="1439236"/>
                </a:moveTo>
                <a:cubicBezTo>
                  <a:pt x="1235095" y="1438759"/>
                  <a:pt x="1234809" y="1439522"/>
                  <a:pt x="1234904" y="1440093"/>
                </a:cubicBezTo>
                <a:lnTo>
                  <a:pt x="1235095" y="1439712"/>
                </a:lnTo>
                <a:cubicBezTo>
                  <a:pt x="1235095" y="1439712"/>
                  <a:pt x="1235095" y="1439712"/>
                  <a:pt x="1235095" y="1439236"/>
                </a:cubicBezTo>
                <a:close/>
                <a:moveTo>
                  <a:pt x="269736" y="1414280"/>
                </a:moveTo>
                <a:cubicBezTo>
                  <a:pt x="270022" y="1416176"/>
                  <a:pt x="270022" y="1418100"/>
                  <a:pt x="269736" y="1419995"/>
                </a:cubicBezTo>
                <a:cubicBezTo>
                  <a:pt x="270812" y="1419252"/>
                  <a:pt x="272060" y="1418795"/>
                  <a:pt x="273355" y="1418662"/>
                </a:cubicBezTo>
                <a:cubicBezTo>
                  <a:pt x="273736" y="1418662"/>
                  <a:pt x="272879" y="1414280"/>
                  <a:pt x="271165" y="1414280"/>
                </a:cubicBezTo>
                <a:close/>
                <a:moveTo>
                  <a:pt x="1269575" y="1413613"/>
                </a:moveTo>
                <a:cubicBezTo>
                  <a:pt x="1268813" y="1414061"/>
                  <a:pt x="1268137" y="1414642"/>
                  <a:pt x="1267575" y="1415328"/>
                </a:cubicBezTo>
                <a:lnTo>
                  <a:pt x="1268622" y="1414566"/>
                </a:lnTo>
                <a:lnTo>
                  <a:pt x="1269765" y="1414566"/>
                </a:lnTo>
                <a:close/>
                <a:moveTo>
                  <a:pt x="361842" y="1410280"/>
                </a:moveTo>
                <a:lnTo>
                  <a:pt x="359175" y="1411613"/>
                </a:lnTo>
                <a:lnTo>
                  <a:pt x="360604" y="1412566"/>
                </a:lnTo>
                <a:close/>
                <a:moveTo>
                  <a:pt x="162008" y="1407422"/>
                </a:moveTo>
                <a:lnTo>
                  <a:pt x="165056" y="1409518"/>
                </a:lnTo>
                <a:lnTo>
                  <a:pt x="164961" y="1409232"/>
                </a:lnTo>
                <a:cubicBezTo>
                  <a:pt x="164389" y="1408127"/>
                  <a:pt x="163256" y="1407422"/>
                  <a:pt x="162008" y="1407422"/>
                </a:cubicBezTo>
                <a:close/>
                <a:moveTo>
                  <a:pt x="749224" y="1403898"/>
                </a:moveTo>
                <a:cubicBezTo>
                  <a:pt x="749224" y="1405041"/>
                  <a:pt x="749986" y="1406184"/>
                  <a:pt x="751701" y="1407422"/>
                </a:cubicBezTo>
                <a:lnTo>
                  <a:pt x="753002" y="1404819"/>
                </a:lnTo>
                <a:lnTo>
                  <a:pt x="753129" y="1404850"/>
                </a:lnTo>
                <a:lnTo>
                  <a:pt x="753034" y="1404755"/>
                </a:lnTo>
                <a:lnTo>
                  <a:pt x="753002" y="1404819"/>
                </a:lnTo>
                <a:close/>
                <a:moveTo>
                  <a:pt x="1219474" y="1394373"/>
                </a:moveTo>
                <a:lnTo>
                  <a:pt x="1219474" y="1395421"/>
                </a:lnTo>
                <a:lnTo>
                  <a:pt x="1220140" y="1394659"/>
                </a:lnTo>
                <a:close/>
                <a:moveTo>
                  <a:pt x="194298" y="1391801"/>
                </a:moveTo>
                <a:lnTo>
                  <a:pt x="192869" y="1394849"/>
                </a:lnTo>
                <a:cubicBezTo>
                  <a:pt x="193974" y="1394725"/>
                  <a:pt x="195088" y="1394697"/>
                  <a:pt x="196203" y="1394754"/>
                </a:cubicBezTo>
                <a:cubicBezTo>
                  <a:pt x="195926" y="1393583"/>
                  <a:pt x="195250" y="1392535"/>
                  <a:pt x="194298" y="1391801"/>
                </a:cubicBezTo>
                <a:close/>
                <a:moveTo>
                  <a:pt x="1300245" y="1378561"/>
                </a:moveTo>
                <a:cubicBezTo>
                  <a:pt x="1300131" y="1378752"/>
                  <a:pt x="1299960" y="1378924"/>
                  <a:pt x="1299769" y="1379038"/>
                </a:cubicBezTo>
                <a:lnTo>
                  <a:pt x="1299674" y="1379228"/>
                </a:lnTo>
                <a:cubicBezTo>
                  <a:pt x="1299674" y="1379228"/>
                  <a:pt x="1299674" y="1379228"/>
                  <a:pt x="1300245" y="1378561"/>
                </a:cubicBezTo>
                <a:close/>
                <a:moveTo>
                  <a:pt x="1332059" y="1369036"/>
                </a:moveTo>
                <a:cubicBezTo>
                  <a:pt x="1332011" y="1369255"/>
                  <a:pt x="1332011" y="1369484"/>
                  <a:pt x="1332059" y="1369703"/>
                </a:cubicBezTo>
                <a:lnTo>
                  <a:pt x="1333107" y="1369036"/>
                </a:lnTo>
                <a:close/>
                <a:moveTo>
                  <a:pt x="137148" y="1363893"/>
                </a:moveTo>
                <a:cubicBezTo>
                  <a:pt x="136652" y="1363702"/>
                  <a:pt x="136090" y="1363731"/>
                  <a:pt x="135624" y="1363988"/>
                </a:cubicBezTo>
                <a:cubicBezTo>
                  <a:pt x="136005" y="1364055"/>
                  <a:pt x="136386" y="1364055"/>
                  <a:pt x="136767" y="1363988"/>
                </a:cubicBezTo>
                <a:close/>
                <a:moveTo>
                  <a:pt x="1475506" y="1363702"/>
                </a:moveTo>
                <a:lnTo>
                  <a:pt x="1474839" y="1364465"/>
                </a:lnTo>
                <a:lnTo>
                  <a:pt x="1475506" y="1365893"/>
                </a:lnTo>
                <a:lnTo>
                  <a:pt x="1475506" y="1365607"/>
                </a:lnTo>
                <a:cubicBezTo>
                  <a:pt x="1475458" y="1364969"/>
                  <a:pt x="1475458" y="1364341"/>
                  <a:pt x="1475506" y="1363702"/>
                </a:cubicBezTo>
                <a:close/>
                <a:moveTo>
                  <a:pt x="1397591" y="1358750"/>
                </a:moveTo>
                <a:cubicBezTo>
                  <a:pt x="1396419" y="1358445"/>
                  <a:pt x="1395181" y="1358731"/>
                  <a:pt x="1394257" y="1359511"/>
                </a:cubicBezTo>
                <a:cubicBezTo>
                  <a:pt x="1395771" y="1359569"/>
                  <a:pt x="1397267" y="1359797"/>
                  <a:pt x="1398734" y="1360178"/>
                </a:cubicBezTo>
                <a:cubicBezTo>
                  <a:pt x="1398829" y="1359417"/>
                  <a:pt x="1398639" y="1358750"/>
                  <a:pt x="1397591" y="1358750"/>
                </a:cubicBezTo>
                <a:close/>
                <a:moveTo>
                  <a:pt x="678834" y="1356940"/>
                </a:moveTo>
                <a:cubicBezTo>
                  <a:pt x="678949" y="1357673"/>
                  <a:pt x="678920" y="1358416"/>
                  <a:pt x="678739" y="1359131"/>
                </a:cubicBezTo>
                <a:cubicBezTo>
                  <a:pt x="679015" y="1358854"/>
                  <a:pt x="679244" y="1358531"/>
                  <a:pt x="679406" y="1358178"/>
                </a:cubicBezTo>
                <a:close/>
                <a:moveTo>
                  <a:pt x="1460361" y="1346653"/>
                </a:moveTo>
                <a:cubicBezTo>
                  <a:pt x="1460837" y="1347034"/>
                  <a:pt x="1460837" y="1347700"/>
                  <a:pt x="1460837" y="1347700"/>
                </a:cubicBezTo>
                <a:cubicBezTo>
                  <a:pt x="1460847" y="1347415"/>
                  <a:pt x="1460847" y="1347129"/>
                  <a:pt x="1460837" y="1346843"/>
                </a:cubicBezTo>
                <a:close/>
                <a:moveTo>
                  <a:pt x="223254" y="1333223"/>
                </a:moveTo>
                <a:lnTo>
                  <a:pt x="223254" y="1333508"/>
                </a:lnTo>
                <a:lnTo>
                  <a:pt x="223825" y="1333223"/>
                </a:lnTo>
                <a:close/>
                <a:moveTo>
                  <a:pt x="1165181" y="1325793"/>
                </a:moveTo>
                <a:lnTo>
                  <a:pt x="1166038" y="1326841"/>
                </a:lnTo>
                <a:cubicBezTo>
                  <a:pt x="1166000" y="1326593"/>
                  <a:pt x="1166000" y="1326336"/>
                  <a:pt x="1166038" y="1326079"/>
                </a:cubicBezTo>
                <a:close/>
                <a:moveTo>
                  <a:pt x="321361" y="1322745"/>
                </a:moveTo>
                <a:cubicBezTo>
                  <a:pt x="321552" y="1322973"/>
                  <a:pt x="321713" y="1323231"/>
                  <a:pt x="321837" y="1323507"/>
                </a:cubicBezTo>
                <a:lnTo>
                  <a:pt x="322218" y="1323507"/>
                </a:lnTo>
                <a:cubicBezTo>
                  <a:pt x="322409" y="1323316"/>
                  <a:pt x="322028" y="1323316"/>
                  <a:pt x="322028" y="1323316"/>
                </a:cubicBezTo>
                <a:close/>
                <a:moveTo>
                  <a:pt x="816566" y="1315411"/>
                </a:moveTo>
                <a:cubicBezTo>
                  <a:pt x="817233" y="1315506"/>
                  <a:pt x="817518" y="1315411"/>
                  <a:pt x="817614" y="1315697"/>
                </a:cubicBezTo>
                <a:lnTo>
                  <a:pt x="817423" y="1315411"/>
                </a:lnTo>
                <a:close/>
                <a:moveTo>
                  <a:pt x="1016114" y="1305600"/>
                </a:moveTo>
                <a:cubicBezTo>
                  <a:pt x="1016172" y="1306286"/>
                  <a:pt x="1016334" y="1306962"/>
                  <a:pt x="1016591" y="1307601"/>
                </a:cubicBezTo>
                <a:lnTo>
                  <a:pt x="1016591" y="1305600"/>
                </a:lnTo>
                <a:close/>
                <a:moveTo>
                  <a:pt x="1221664" y="1302743"/>
                </a:moveTo>
                <a:lnTo>
                  <a:pt x="1221188" y="1303600"/>
                </a:lnTo>
                <a:cubicBezTo>
                  <a:pt x="1221855" y="1303552"/>
                  <a:pt x="1222474" y="1303247"/>
                  <a:pt x="1222902" y="1302743"/>
                </a:cubicBezTo>
                <a:close/>
                <a:moveTo>
                  <a:pt x="857714" y="1278168"/>
                </a:moveTo>
                <a:lnTo>
                  <a:pt x="857809" y="1279502"/>
                </a:lnTo>
                <a:lnTo>
                  <a:pt x="858476" y="1279502"/>
                </a:lnTo>
                <a:cubicBezTo>
                  <a:pt x="858533" y="1278939"/>
                  <a:pt x="858228" y="1278406"/>
                  <a:pt x="857714" y="1278168"/>
                </a:cubicBezTo>
                <a:close/>
                <a:moveTo>
                  <a:pt x="389846" y="1278168"/>
                </a:moveTo>
                <a:lnTo>
                  <a:pt x="390417" y="1279026"/>
                </a:lnTo>
                <a:cubicBezTo>
                  <a:pt x="390455" y="1278740"/>
                  <a:pt x="390455" y="1278454"/>
                  <a:pt x="390417" y="1278168"/>
                </a:cubicBezTo>
                <a:close/>
                <a:moveTo>
                  <a:pt x="863905" y="1275120"/>
                </a:moveTo>
                <a:cubicBezTo>
                  <a:pt x="863705" y="1275368"/>
                  <a:pt x="863486" y="1275587"/>
                  <a:pt x="863238" y="1275787"/>
                </a:cubicBezTo>
                <a:lnTo>
                  <a:pt x="864477" y="1276644"/>
                </a:lnTo>
                <a:close/>
                <a:moveTo>
                  <a:pt x="177153" y="1273120"/>
                </a:moveTo>
                <a:lnTo>
                  <a:pt x="177153" y="1273692"/>
                </a:lnTo>
                <a:lnTo>
                  <a:pt x="177819" y="1273120"/>
                </a:lnTo>
                <a:close/>
                <a:moveTo>
                  <a:pt x="582918" y="1270167"/>
                </a:moveTo>
                <a:lnTo>
                  <a:pt x="582727" y="1270262"/>
                </a:lnTo>
                <a:lnTo>
                  <a:pt x="583775" y="1270834"/>
                </a:lnTo>
                <a:cubicBezTo>
                  <a:pt x="583775" y="1270167"/>
                  <a:pt x="582918" y="1270167"/>
                  <a:pt x="582918" y="1270167"/>
                </a:cubicBezTo>
                <a:close/>
                <a:moveTo>
                  <a:pt x="75235" y="1266071"/>
                </a:moveTo>
                <a:cubicBezTo>
                  <a:pt x="75140" y="1266929"/>
                  <a:pt x="74949" y="1267786"/>
                  <a:pt x="74854" y="1268834"/>
                </a:cubicBezTo>
                <a:lnTo>
                  <a:pt x="75807" y="1268834"/>
                </a:lnTo>
                <a:cubicBezTo>
                  <a:pt x="75711" y="1267900"/>
                  <a:pt x="75521" y="1266966"/>
                  <a:pt x="75235" y="1266071"/>
                </a:cubicBezTo>
                <a:close/>
                <a:moveTo>
                  <a:pt x="1509891" y="1258356"/>
                </a:moveTo>
                <a:lnTo>
                  <a:pt x="1509319" y="1259118"/>
                </a:lnTo>
                <a:lnTo>
                  <a:pt x="1510653" y="1259118"/>
                </a:lnTo>
                <a:close/>
                <a:moveTo>
                  <a:pt x="1374731" y="1258356"/>
                </a:moveTo>
                <a:cubicBezTo>
                  <a:pt x="1374159" y="1258547"/>
                  <a:pt x="1374159" y="1259118"/>
                  <a:pt x="1374159" y="1259118"/>
                </a:cubicBezTo>
                <a:lnTo>
                  <a:pt x="1374731" y="1259023"/>
                </a:lnTo>
                <a:close/>
                <a:moveTo>
                  <a:pt x="763702" y="1251117"/>
                </a:moveTo>
                <a:cubicBezTo>
                  <a:pt x="762274" y="1251784"/>
                  <a:pt x="761702" y="1252165"/>
                  <a:pt x="761226" y="1251784"/>
                </a:cubicBezTo>
                <a:lnTo>
                  <a:pt x="761702" y="1251784"/>
                </a:lnTo>
                <a:close/>
                <a:moveTo>
                  <a:pt x="305645" y="1250260"/>
                </a:moveTo>
                <a:cubicBezTo>
                  <a:pt x="305626" y="1250279"/>
                  <a:pt x="305607" y="1250298"/>
                  <a:pt x="305597" y="1250317"/>
                </a:cubicBezTo>
                <a:cubicBezTo>
                  <a:pt x="304969" y="1251022"/>
                  <a:pt x="305035" y="1252107"/>
                  <a:pt x="305740" y="1252736"/>
                </a:cubicBezTo>
                <a:lnTo>
                  <a:pt x="306216" y="1252736"/>
                </a:lnTo>
                <a:cubicBezTo>
                  <a:pt x="306216" y="1252355"/>
                  <a:pt x="306216" y="1251498"/>
                  <a:pt x="306216" y="1251498"/>
                </a:cubicBezTo>
                <a:close/>
                <a:moveTo>
                  <a:pt x="569868" y="1237115"/>
                </a:moveTo>
                <a:cubicBezTo>
                  <a:pt x="568221" y="1236982"/>
                  <a:pt x="566716" y="1238077"/>
                  <a:pt x="566344" y="1239687"/>
                </a:cubicBezTo>
                <a:cubicBezTo>
                  <a:pt x="566259" y="1240259"/>
                  <a:pt x="566259" y="1240830"/>
                  <a:pt x="566344" y="1241402"/>
                </a:cubicBezTo>
                <a:cubicBezTo>
                  <a:pt x="567163" y="1239716"/>
                  <a:pt x="568373" y="1238239"/>
                  <a:pt x="569868" y="1237115"/>
                </a:cubicBezTo>
                <a:close/>
                <a:moveTo>
                  <a:pt x="1080123" y="1230257"/>
                </a:moveTo>
                <a:cubicBezTo>
                  <a:pt x="1080123" y="1229400"/>
                  <a:pt x="1080694" y="1230543"/>
                  <a:pt x="1079932" y="1232353"/>
                </a:cubicBezTo>
                <a:lnTo>
                  <a:pt x="1080123" y="1232353"/>
                </a:lnTo>
                <a:close/>
                <a:moveTo>
                  <a:pt x="873335" y="1221018"/>
                </a:moveTo>
                <a:cubicBezTo>
                  <a:pt x="872782" y="1221437"/>
                  <a:pt x="872268" y="1221923"/>
                  <a:pt x="871811" y="1222447"/>
                </a:cubicBezTo>
                <a:cubicBezTo>
                  <a:pt x="873278" y="1222656"/>
                  <a:pt x="874716" y="1223047"/>
                  <a:pt x="876097" y="1223590"/>
                </a:cubicBezTo>
                <a:lnTo>
                  <a:pt x="876097" y="1223018"/>
                </a:lnTo>
                <a:cubicBezTo>
                  <a:pt x="875907" y="1220732"/>
                  <a:pt x="875431" y="1220542"/>
                  <a:pt x="873716" y="1221304"/>
                </a:cubicBezTo>
                <a:close/>
                <a:moveTo>
                  <a:pt x="36087" y="1219875"/>
                </a:moveTo>
                <a:lnTo>
                  <a:pt x="35611" y="1220827"/>
                </a:lnTo>
                <a:lnTo>
                  <a:pt x="36087" y="1220827"/>
                </a:lnTo>
                <a:cubicBezTo>
                  <a:pt x="36068" y="1220513"/>
                  <a:pt x="36068" y="1220190"/>
                  <a:pt x="36087" y="1219875"/>
                </a:cubicBezTo>
                <a:close/>
                <a:moveTo>
                  <a:pt x="1039261" y="1198729"/>
                </a:moveTo>
                <a:lnTo>
                  <a:pt x="1038594" y="1199015"/>
                </a:lnTo>
                <a:lnTo>
                  <a:pt x="1042078" y="1201077"/>
                </a:lnTo>
                <a:lnTo>
                  <a:pt x="1042690" y="1201587"/>
                </a:lnTo>
                <a:cubicBezTo>
                  <a:pt x="1042680" y="1201530"/>
                  <a:pt x="1042661" y="1201473"/>
                  <a:pt x="1042651" y="1201416"/>
                </a:cubicBezTo>
                <a:lnTo>
                  <a:pt x="1042078" y="1201077"/>
                </a:lnTo>
                <a:close/>
                <a:moveTo>
                  <a:pt x="967537" y="1197396"/>
                </a:moveTo>
                <a:cubicBezTo>
                  <a:pt x="967537" y="1198158"/>
                  <a:pt x="967537" y="1198920"/>
                  <a:pt x="967537" y="1199682"/>
                </a:cubicBezTo>
                <a:lnTo>
                  <a:pt x="968109" y="1199873"/>
                </a:lnTo>
                <a:cubicBezTo>
                  <a:pt x="968337" y="1199272"/>
                  <a:pt x="968623" y="1198701"/>
                  <a:pt x="968966" y="1198158"/>
                </a:cubicBezTo>
                <a:cubicBezTo>
                  <a:pt x="968575" y="1197768"/>
                  <a:pt x="968080" y="1197510"/>
                  <a:pt x="967537" y="1197396"/>
                </a:cubicBezTo>
                <a:close/>
                <a:moveTo>
                  <a:pt x="788467" y="1197396"/>
                </a:moveTo>
                <a:cubicBezTo>
                  <a:pt x="788743" y="1197910"/>
                  <a:pt x="788972" y="1198453"/>
                  <a:pt x="789134" y="1199015"/>
                </a:cubicBezTo>
                <a:lnTo>
                  <a:pt x="789801" y="1198444"/>
                </a:lnTo>
                <a:close/>
                <a:moveTo>
                  <a:pt x="675120" y="1196443"/>
                </a:moveTo>
                <a:cubicBezTo>
                  <a:pt x="675206" y="1196977"/>
                  <a:pt x="675434" y="1197472"/>
                  <a:pt x="675786" y="1197872"/>
                </a:cubicBezTo>
                <a:cubicBezTo>
                  <a:pt x="675749" y="1197396"/>
                  <a:pt x="675749" y="1196920"/>
                  <a:pt x="675786" y="1196443"/>
                </a:cubicBezTo>
                <a:close/>
                <a:moveTo>
                  <a:pt x="855999" y="1193110"/>
                </a:moveTo>
                <a:cubicBezTo>
                  <a:pt x="853809" y="1193681"/>
                  <a:pt x="851580" y="1194100"/>
                  <a:pt x="849332" y="1194348"/>
                </a:cubicBezTo>
                <a:lnTo>
                  <a:pt x="849808" y="1194348"/>
                </a:lnTo>
                <a:cubicBezTo>
                  <a:pt x="850427" y="1196729"/>
                  <a:pt x="852066" y="1198711"/>
                  <a:pt x="854285" y="1199777"/>
                </a:cubicBezTo>
                <a:close/>
                <a:moveTo>
                  <a:pt x="700742" y="1192252"/>
                </a:moveTo>
                <a:cubicBezTo>
                  <a:pt x="701856" y="1193701"/>
                  <a:pt x="702752" y="1195310"/>
                  <a:pt x="703409" y="1197015"/>
                </a:cubicBezTo>
                <a:lnTo>
                  <a:pt x="703314" y="1196729"/>
                </a:lnTo>
                <a:cubicBezTo>
                  <a:pt x="705695" y="1192443"/>
                  <a:pt x="703599" y="1192443"/>
                  <a:pt x="700742" y="1192252"/>
                </a:cubicBezTo>
                <a:close/>
                <a:moveTo>
                  <a:pt x="1333869" y="1188823"/>
                </a:moveTo>
                <a:cubicBezTo>
                  <a:pt x="1334183" y="1189214"/>
                  <a:pt x="1334412" y="1189671"/>
                  <a:pt x="1334536" y="1190157"/>
                </a:cubicBezTo>
                <a:lnTo>
                  <a:pt x="1334536" y="1189871"/>
                </a:lnTo>
                <a:cubicBezTo>
                  <a:pt x="1334364" y="1189490"/>
                  <a:pt x="1334135" y="1189138"/>
                  <a:pt x="1333869" y="1188823"/>
                </a:cubicBezTo>
                <a:close/>
                <a:moveTo>
                  <a:pt x="1167753" y="1186538"/>
                </a:moveTo>
                <a:cubicBezTo>
                  <a:pt x="1167458" y="1187118"/>
                  <a:pt x="1167667" y="1187824"/>
                  <a:pt x="1168229" y="1188157"/>
                </a:cubicBezTo>
                <a:cubicBezTo>
                  <a:pt x="1168229" y="1187776"/>
                  <a:pt x="1168229" y="1187014"/>
                  <a:pt x="1168229" y="1187014"/>
                </a:cubicBezTo>
                <a:close/>
                <a:moveTo>
                  <a:pt x="1544466" y="1179679"/>
                </a:moveTo>
                <a:cubicBezTo>
                  <a:pt x="1544104" y="1180222"/>
                  <a:pt x="1543657" y="1180708"/>
                  <a:pt x="1543133" y="1181108"/>
                </a:cubicBezTo>
                <a:lnTo>
                  <a:pt x="1543133" y="1181394"/>
                </a:lnTo>
                <a:cubicBezTo>
                  <a:pt x="1543514" y="1180775"/>
                  <a:pt x="1543962" y="1180204"/>
                  <a:pt x="1544466" y="1179679"/>
                </a:cubicBezTo>
                <a:close/>
                <a:moveTo>
                  <a:pt x="712743" y="1177489"/>
                </a:moveTo>
                <a:cubicBezTo>
                  <a:pt x="712924" y="1178099"/>
                  <a:pt x="713258" y="1178651"/>
                  <a:pt x="713696" y="1179108"/>
                </a:cubicBezTo>
                <a:lnTo>
                  <a:pt x="713315" y="1178442"/>
                </a:lnTo>
                <a:cubicBezTo>
                  <a:pt x="713782" y="1178194"/>
                  <a:pt x="714201" y="1177879"/>
                  <a:pt x="714553" y="1177489"/>
                </a:cubicBezTo>
                <a:close/>
                <a:moveTo>
                  <a:pt x="126194" y="1175393"/>
                </a:moveTo>
                <a:cubicBezTo>
                  <a:pt x="124975" y="1176870"/>
                  <a:pt x="123670" y="1178270"/>
                  <a:pt x="122289" y="1179585"/>
                </a:cubicBezTo>
                <a:cubicBezTo>
                  <a:pt x="123803" y="1180298"/>
                  <a:pt x="125489" y="1180565"/>
                  <a:pt x="127147" y="1180346"/>
                </a:cubicBezTo>
                <a:lnTo>
                  <a:pt x="126575" y="1175774"/>
                </a:lnTo>
                <a:close/>
                <a:moveTo>
                  <a:pt x="785419" y="1170345"/>
                </a:moveTo>
                <a:lnTo>
                  <a:pt x="784848" y="1171298"/>
                </a:lnTo>
                <a:lnTo>
                  <a:pt x="785419" y="1171298"/>
                </a:lnTo>
                <a:cubicBezTo>
                  <a:pt x="785476" y="1170983"/>
                  <a:pt x="785476" y="1170659"/>
                  <a:pt x="785419" y="1170345"/>
                </a:cubicBezTo>
                <a:close/>
                <a:moveTo>
                  <a:pt x="529006" y="1169678"/>
                </a:moveTo>
                <a:lnTo>
                  <a:pt x="528435" y="1169964"/>
                </a:lnTo>
                <a:cubicBezTo>
                  <a:pt x="529006" y="1170536"/>
                  <a:pt x="529006" y="1170536"/>
                  <a:pt x="529006" y="1170536"/>
                </a:cubicBezTo>
                <a:cubicBezTo>
                  <a:pt x="528978" y="1170250"/>
                  <a:pt x="528978" y="1169964"/>
                  <a:pt x="529006" y="1169678"/>
                </a:cubicBezTo>
                <a:close/>
                <a:moveTo>
                  <a:pt x="27991" y="1164059"/>
                </a:moveTo>
                <a:cubicBezTo>
                  <a:pt x="28039" y="1164249"/>
                  <a:pt x="28039" y="1164440"/>
                  <a:pt x="27991" y="1164630"/>
                </a:cubicBezTo>
                <a:lnTo>
                  <a:pt x="28658" y="1164059"/>
                </a:lnTo>
                <a:close/>
                <a:moveTo>
                  <a:pt x="1604569" y="1161773"/>
                </a:moveTo>
                <a:cubicBezTo>
                  <a:pt x="1603188" y="1162487"/>
                  <a:pt x="1601645" y="1162820"/>
                  <a:pt x="1600093" y="1162725"/>
                </a:cubicBezTo>
                <a:lnTo>
                  <a:pt x="1601521" y="1163392"/>
                </a:lnTo>
                <a:cubicBezTo>
                  <a:pt x="1602912" y="1163868"/>
                  <a:pt x="1604417" y="1163868"/>
                  <a:pt x="1605808" y="1163392"/>
                </a:cubicBezTo>
                <a:cubicBezTo>
                  <a:pt x="1605998" y="1162249"/>
                  <a:pt x="1605331" y="1161773"/>
                  <a:pt x="1604569" y="1161773"/>
                </a:cubicBezTo>
                <a:close/>
                <a:moveTo>
                  <a:pt x="810089" y="1161582"/>
                </a:moveTo>
                <a:lnTo>
                  <a:pt x="809327" y="1162630"/>
                </a:lnTo>
                <a:lnTo>
                  <a:pt x="810565" y="1162630"/>
                </a:lnTo>
                <a:cubicBezTo>
                  <a:pt x="810470" y="1162258"/>
                  <a:pt x="810308" y="1161906"/>
                  <a:pt x="810089" y="1161582"/>
                </a:cubicBezTo>
                <a:close/>
                <a:moveTo>
                  <a:pt x="675691" y="1161582"/>
                </a:moveTo>
                <a:lnTo>
                  <a:pt x="675691" y="1162602"/>
                </a:lnTo>
                <a:lnTo>
                  <a:pt x="674929" y="1163963"/>
                </a:lnTo>
                <a:lnTo>
                  <a:pt x="675691" y="1163963"/>
                </a:lnTo>
                <a:lnTo>
                  <a:pt x="675691" y="1162602"/>
                </a:lnTo>
                <a:lnTo>
                  <a:pt x="676262" y="1161582"/>
                </a:lnTo>
                <a:close/>
                <a:moveTo>
                  <a:pt x="822186" y="1140151"/>
                </a:moveTo>
                <a:cubicBezTo>
                  <a:pt x="822290" y="1141570"/>
                  <a:pt x="822129" y="1142989"/>
                  <a:pt x="821709" y="1144342"/>
                </a:cubicBezTo>
                <a:lnTo>
                  <a:pt x="823615" y="1144342"/>
                </a:lnTo>
                <a:cubicBezTo>
                  <a:pt x="823072" y="1143132"/>
                  <a:pt x="822595" y="1141894"/>
                  <a:pt x="822186" y="1140627"/>
                </a:cubicBezTo>
                <a:close/>
                <a:moveTo>
                  <a:pt x="1295388" y="1129673"/>
                </a:moveTo>
                <a:lnTo>
                  <a:pt x="1294626" y="1130340"/>
                </a:lnTo>
                <a:lnTo>
                  <a:pt x="1295388" y="1130340"/>
                </a:lnTo>
                <a:close/>
                <a:moveTo>
                  <a:pt x="614731" y="1123196"/>
                </a:moveTo>
                <a:cubicBezTo>
                  <a:pt x="613693" y="1123873"/>
                  <a:pt x="612616" y="1124482"/>
                  <a:pt x="611493" y="1125006"/>
                </a:cubicBezTo>
                <a:lnTo>
                  <a:pt x="611493" y="1125101"/>
                </a:lnTo>
                <a:cubicBezTo>
                  <a:pt x="612683" y="1124692"/>
                  <a:pt x="613788" y="1124044"/>
                  <a:pt x="614731" y="1123196"/>
                </a:cubicBezTo>
                <a:close/>
                <a:moveTo>
                  <a:pt x="388798" y="1121482"/>
                </a:moveTo>
                <a:cubicBezTo>
                  <a:pt x="388798" y="1121768"/>
                  <a:pt x="388798" y="1122720"/>
                  <a:pt x="388798" y="1122720"/>
                </a:cubicBezTo>
                <a:cubicBezTo>
                  <a:pt x="390236" y="1123691"/>
                  <a:pt x="391922" y="1124254"/>
                  <a:pt x="393656" y="1124339"/>
                </a:cubicBezTo>
                <a:cubicBezTo>
                  <a:pt x="392037" y="1123577"/>
                  <a:pt x="390227" y="1122720"/>
                  <a:pt x="388893" y="1121958"/>
                </a:cubicBezTo>
                <a:close/>
                <a:moveTo>
                  <a:pt x="904006" y="1110242"/>
                </a:moveTo>
                <a:cubicBezTo>
                  <a:pt x="903977" y="1110718"/>
                  <a:pt x="903977" y="1111195"/>
                  <a:pt x="904006" y="1111671"/>
                </a:cubicBezTo>
                <a:lnTo>
                  <a:pt x="904862" y="1110242"/>
                </a:lnTo>
                <a:close/>
                <a:moveTo>
                  <a:pt x="1321677" y="1106718"/>
                </a:moveTo>
                <a:cubicBezTo>
                  <a:pt x="1322220" y="1106927"/>
                  <a:pt x="1322734" y="1107223"/>
                  <a:pt x="1323201" y="1107576"/>
                </a:cubicBezTo>
                <a:lnTo>
                  <a:pt x="1322153" y="1106718"/>
                </a:lnTo>
                <a:close/>
                <a:moveTo>
                  <a:pt x="355556" y="1106527"/>
                </a:moveTo>
                <a:cubicBezTo>
                  <a:pt x="355975" y="1107146"/>
                  <a:pt x="356451" y="1107718"/>
                  <a:pt x="356985" y="1108242"/>
                </a:cubicBezTo>
                <a:lnTo>
                  <a:pt x="356794" y="1107956"/>
                </a:lnTo>
                <a:cubicBezTo>
                  <a:pt x="356547" y="1107356"/>
                  <a:pt x="356108" y="1106861"/>
                  <a:pt x="355556" y="1106527"/>
                </a:cubicBezTo>
                <a:close/>
                <a:moveTo>
                  <a:pt x="1287577" y="1104432"/>
                </a:moveTo>
                <a:cubicBezTo>
                  <a:pt x="1287139" y="1104508"/>
                  <a:pt x="1286720" y="1104670"/>
                  <a:pt x="1286339" y="1104908"/>
                </a:cubicBezTo>
                <a:lnTo>
                  <a:pt x="1286339" y="1105861"/>
                </a:lnTo>
                <a:cubicBezTo>
                  <a:pt x="1286939" y="1105604"/>
                  <a:pt x="1287520" y="1105280"/>
                  <a:pt x="1288054" y="1104908"/>
                </a:cubicBezTo>
                <a:close/>
                <a:moveTo>
                  <a:pt x="1601807" y="1103861"/>
                </a:moveTo>
                <a:lnTo>
                  <a:pt x="1601807" y="1105194"/>
                </a:lnTo>
                <a:lnTo>
                  <a:pt x="1602855" y="1103861"/>
                </a:lnTo>
                <a:close/>
                <a:moveTo>
                  <a:pt x="1434548" y="1101193"/>
                </a:moveTo>
                <a:lnTo>
                  <a:pt x="1433977" y="1101765"/>
                </a:lnTo>
                <a:cubicBezTo>
                  <a:pt x="1434548" y="1101765"/>
                  <a:pt x="1434548" y="1101765"/>
                  <a:pt x="1434548" y="1101765"/>
                </a:cubicBezTo>
                <a:close/>
                <a:moveTo>
                  <a:pt x="1196233" y="1095955"/>
                </a:moveTo>
                <a:lnTo>
                  <a:pt x="1196137" y="1096050"/>
                </a:lnTo>
                <a:cubicBezTo>
                  <a:pt x="1196719" y="1096555"/>
                  <a:pt x="1197232" y="1097126"/>
                  <a:pt x="1197661" y="1097765"/>
                </a:cubicBezTo>
                <a:cubicBezTo>
                  <a:pt x="1197375" y="1096717"/>
                  <a:pt x="1196233" y="1095955"/>
                  <a:pt x="1196233" y="1095955"/>
                </a:cubicBezTo>
                <a:close/>
                <a:moveTo>
                  <a:pt x="917817" y="1080715"/>
                </a:moveTo>
                <a:lnTo>
                  <a:pt x="917817" y="1081191"/>
                </a:lnTo>
                <a:lnTo>
                  <a:pt x="918293" y="1081191"/>
                </a:lnTo>
                <a:close/>
                <a:moveTo>
                  <a:pt x="1090410" y="1072523"/>
                </a:moveTo>
                <a:lnTo>
                  <a:pt x="1089362" y="1073000"/>
                </a:lnTo>
                <a:cubicBezTo>
                  <a:pt x="1089848" y="1072704"/>
                  <a:pt x="1090429" y="1072609"/>
                  <a:pt x="1090981" y="1072714"/>
                </a:cubicBezTo>
                <a:close/>
                <a:moveTo>
                  <a:pt x="858476" y="1071380"/>
                </a:moveTo>
                <a:lnTo>
                  <a:pt x="857809" y="1072809"/>
                </a:lnTo>
                <a:lnTo>
                  <a:pt x="859143" y="1071857"/>
                </a:lnTo>
                <a:cubicBezTo>
                  <a:pt x="858962" y="1071647"/>
                  <a:pt x="858733" y="1071485"/>
                  <a:pt x="858476" y="1071380"/>
                </a:cubicBezTo>
                <a:close/>
                <a:moveTo>
                  <a:pt x="77807" y="1066713"/>
                </a:moveTo>
                <a:lnTo>
                  <a:pt x="77235" y="1066904"/>
                </a:lnTo>
                <a:cubicBezTo>
                  <a:pt x="77854" y="1067656"/>
                  <a:pt x="78369" y="1068494"/>
                  <a:pt x="78759" y="1069380"/>
                </a:cubicBezTo>
                <a:cubicBezTo>
                  <a:pt x="78845" y="1068904"/>
                  <a:pt x="78845" y="1068427"/>
                  <a:pt x="78759" y="1067951"/>
                </a:cubicBezTo>
                <a:cubicBezTo>
                  <a:pt x="78531" y="1067475"/>
                  <a:pt x="78207" y="1067056"/>
                  <a:pt x="77807" y="1066713"/>
                </a:cubicBezTo>
                <a:close/>
                <a:moveTo>
                  <a:pt x="703695" y="1061570"/>
                </a:moveTo>
                <a:cubicBezTo>
                  <a:pt x="704542" y="1062474"/>
                  <a:pt x="705247" y="1063503"/>
                  <a:pt x="705790" y="1064618"/>
                </a:cubicBezTo>
                <a:lnTo>
                  <a:pt x="707695" y="1063475"/>
                </a:lnTo>
                <a:cubicBezTo>
                  <a:pt x="706304" y="1062970"/>
                  <a:pt x="704961" y="1062332"/>
                  <a:pt x="703695" y="1061570"/>
                </a:cubicBezTo>
                <a:close/>
                <a:moveTo>
                  <a:pt x="908863" y="1060236"/>
                </a:moveTo>
                <a:lnTo>
                  <a:pt x="908482" y="1060617"/>
                </a:lnTo>
                <a:cubicBezTo>
                  <a:pt x="908616" y="1060617"/>
                  <a:pt x="908749" y="1060655"/>
                  <a:pt x="908863" y="1060712"/>
                </a:cubicBezTo>
                <a:close/>
                <a:moveTo>
                  <a:pt x="433661" y="1041853"/>
                </a:moveTo>
                <a:lnTo>
                  <a:pt x="433566" y="1042138"/>
                </a:lnTo>
                <a:lnTo>
                  <a:pt x="433593" y="1042193"/>
                </a:lnTo>
                <a:lnTo>
                  <a:pt x="433375" y="1043282"/>
                </a:lnTo>
                <a:lnTo>
                  <a:pt x="434137" y="1043282"/>
                </a:lnTo>
                <a:lnTo>
                  <a:pt x="433593" y="1042193"/>
                </a:lnTo>
                <a:close/>
                <a:moveTo>
                  <a:pt x="1376065" y="1039091"/>
                </a:moveTo>
                <a:lnTo>
                  <a:pt x="1375969" y="1039185"/>
                </a:lnTo>
                <a:cubicBezTo>
                  <a:pt x="1376036" y="1039852"/>
                  <a:pt x="1376065" y="1040519"/>
                  <a:pt x="1376065" y="1041186"/>
                </a:cubicBezTo>
                <a:cubicBezTo>
                  <a:pt x="1376541" y="1040567"/>
                  <a:pt x="1376541" y="1039710"/>
                  <a:pt x="1376065" y="1039091"/>
                </a:cubicBezTo>
                <a:close/>
                <a:moveTo>
                  <a:pt x="1693723" y="1034328"/>
                </a:moveTo>
                <a:lnTo>
                  <a:pt x="1692771" y="1035185"/>
                </a:lnTo>
                <a:lnTo>
                  <a:pt x="1693723" y="1036328"/>
                </a:lnTo>
                <a:cubicBezTo>
                  <a:pt x="1693723" y="1035661"/>
                  <a:pt x="1693723" y="1034994"/>
                  <a:pt x="1693723" y="1034328"/>
                </a:cubicBezTo>
                <a:close/>
                <a:moveTo>
                  <a:pt x="676358" y="1025660"/>
                </a:moveTo>
                <a:cubicBezTo>
                  <a:pt x="676358" y="1025660"/>
                  <a:pt x="676358" y="1025660"/>
                  <a:pt x="676358" y="1026232"/>
                </a:cubicBezTo>
                <a:cubicBezTo>
                  <a:pt x="676358" y="1026803"/>
                  <a:pt x="676549" y="1025946"/>
                  <a:pt x="676549" y="1025756"/>
                </a:cubicBezTo>
                <a:close/>
                <a:moveTo>
                  <a:pt x="125718" y="1010897"/>
                </a:moveTo>
                <a:lnTo>
                  <a:pt x="125961" y="1011171"/>
                </a:lnTo>
                <a:lnTo>
                  <a:pt x="126384" y="1013373"/>
                </a:lnTo>
                <a:cubicBezTo>
                  <a:pt x="126813" y="1014211"/>
                  <a:pt x="127804" y="1014583"/>
                  <a:pt x="128670" y="1014230"/>
                </a:cubicBezTo>
                <a:lnTo>
                  <a:pt x="125961" y="1011171"/>
                </a:lnTo>
                <a:lnTo>
                  <a:pt x="125908" y="1010897"/>
                </a:lnTo>
                <a:close/>
                <a:moveTo>
                  <a:pt x="530149" y="1009944"/>
                </a:moveTo>
                <a:cubicBezTo>
                  <a:pt x="529282" y="1010192"/>
                  <a:pt x="528387" y="1010354"/>
                  <a:pt x="527482" y="1010420"/>
                </a:cubicBezTo>
                <a:lnTo>
                  <a:pt x="527482" y="1011944"/>
                </a:lnTo>
                <a:cubicBezTo>
                  <a:pt x="528473" y="1011420"/>
                  <a:pt x="529368" y="1010744"/>
                  <a:pt x="530149" y="1009944"/>
                </a:cubicBezTo>
                <a:close/>
                <a:moveTo>
                  <a:pt x="234779" y="1005848"/>
                </a:moveTo>
                <a:cubicBezTo>
                  <a:pt x="234722" y="1006363"/>
                  <a:pt x="234627" y="1006877"/>
                  <a:pt x="234493" y="1007372"/>
                </a:cubicBezTo>
                <a:cubicBezTo>
                  <a:pt x="234684" y="1007325"/>
                  <a:pt x="234874" y="1007325"/>
                  <a:pt x="235065" y="1007372"/>
                </a:cubicBezTo>
                <a:cubicBezTo>
                  <a:pt x="235255" y="1006953"/>
                  <a:pt x="235255" y="1006458"/>
                  <a:pt x="235065" y="1006039"/>
                </a:cubicBezTo>
                <a:close/>
                <a:moveTo>
                  <a:pt x="675596" y="1001372"/>
                </a:moveTo>
                <a:lnTo>
                  <a:pt x="675024" y="1001943"/>
                </a:lnTo>
                <a:lnTo>
                  <a:pt x="675596" y="1001943"/>
                </a:lnTo>
                <a:close/>
                <a:moveTo>
                  <a:pt x="761511" y="999086"/>
                </a:moveTo>
                <a:lnTo>
                  <a:pt x="761131" y="999466"/>
                </a:lnTo>
                <a:cubicBezTo>
                  <a:pt x="761150" y="999848"/>
                  <a:pt x="761150" y="1000229"/>
                  <a:pt x="761131" y="1000609"/>
                </a:cubicBezTo>
                <a:lnTo>
                  <a:pt x="762559" y="999086"/>
                </a:lnTo>
                <a:cubicBezTo>
                  <a:pt x="762178" y="999086"/>
                  <a:pt x="761511" y="999086"/>
                  <a:pt x="761511" y="999086"/>
                </a:cubicBezTo>
                <a:close/>
                <a:moveTo>
                  <a:pt x="972776" y="995561"/>
                </a:moveTo>
                <a:cubicBezTo>
                  <a:pt x="973033" y="996400"/>
                  <a:pt x="973452" y="997181"/>
                  <a:pt x="974014" y="997847"/>
                </a:cubicBezTo>
                <a:lnTo>
                  <a:pt x="974776" y="997561"/>
                </a:lnTo>
                <a:cubicBezTo>
                  <a:pt x="974348" y="996694"/>
                  <a:pt x="973643" y="995990"/>
                  <a:pt x="972776" y="995561"/>
                </a:cubicBezTo>
                <a:close/>
                <a:moveTo>
                  <a:pt x="1340346" y="990799"/>
                </a:moveTo>
                <a:lnTo>
                  <a:pt x="1339774" y="991370"/>
                </a:lnTo>
                <a:lnTo>
                  <a:pt x="1340346" y="992132"/>
                </a:lnTo>
                <a:cubicBezTo>
                  <a:pt x="1340307" y="991684"/>
                  <a:pt x="1340307" y="991247"/>
                  <a:pt x="1340346" y="990799"/>
                </a:cubicBezTo>
                <a:close/>
                <a:moveTo>
                  <a:pt x="136576" y="990323"/>
                </a:moveTo>
                <a:cubicBezTo>
                  <a:pt x="136062" y="990608"/>
                  <a:pt x="135519" y="990827"/>
                  <a:pt x="134957" y="990989"/>
                </a:cubicBezTo>
                <a:cubicBezTo>
                  <a:pt x="135243" y="991370"/>
                  <a:pt x="135719" y="991942"/>
                  <a:pt x="135719" y="992418"/>
                </a:cubicBezTo>
                <a:cubicBezTo>
                  <a:pt x="136205" y="991818"/>
                  <a:pt x="136500" y="991094"/>
                  <a:pt x="136576" y="990323"/>
                </a:cubicBezTo>
                <a:close/>
                <a:moveTo>
                  <a:pt x="634829" y="983845"/>
                </a:moveTo>
                <a:lnTo>
                  <a:pt x="634734" y="983941"/>
                </a:lnTo>
                <a:cubicBezTo>
                  <a:pt x="635286" y="985093"/>
                  <a:pt x="635524" y="986379"/>
                  <a:pt x="635400" y="987656"/>
                </a:cubicBezTo>
                <a:cubicBezTo>
                  <a:pt x="635857" y="986370"/>
                  <a:pt x="635639" y="984941"/>
                  <a:pt x="634829" y="983845"/>
                </a:cubicBezTo>
                <a:close/>
                <a:moveTo>
                  <a:pt x="685121" y="978035"/>
                </a:moveTo>
                <a:lnTo>
                  <a:pt x="683597" y="978797"/>
                </a:lnTo>
                <a:cubicBezTo>
                  <a:pt x="683816" y="979740"/>
                  <a:pt x="683978" y="980693"/>
                  <a:pt x="684073" y="981655"/>
                </a:cubicBezTo>
                <a:cubicBezTo>
                  <a:pt x="684454" y="980321"/>
                  <a:pt x="685121" y="979178"/>
                  <a:pt x="685121" y="978035"/>
                </a:cubicBezTo>
                <a:close/>
                <a:moveTo>
                  <a:pt x="138386" y="977750"/>
                </a:moveTo>
                <a:cubicBezTo>
                  <a:pt x="138405" y="978493"/>
                  <a:pt x="138748" y="979197"/>
                  <a:pt x="139339" y="979654"/>
                </a:cubicBezTo>
                <a:cubicBezTo>
                  <a:pt x="140291" y="979454"/>
                  <a:pt x="141205" y="979064"/>
                  <a:pt x="142006" y="978511"/>
                </a:cubicBezTo>
                <a:close/>
                <a:moveTo>
                  <a:pt x="916674" y="977464"/>
                </a:moveTo>
                <a:cubicBezTo>
                  <a:pt x="916636" y="977778"/>
                  <a:pt x="916636" y="978102"/>
                  <a:pt x="916674" y="978417"/>
                </a:cubicBezTo>
                <a:lnTo>
                  <a:pt x="917626" y="977750"/>
                </a:lnTo>
                <a:close/>
                <a:moveTo>
                  <a:pt x="1091648" y="974511"/>
                </a:moveTo>
                <a:lnTo>
                  <a:pt x="1091267" y="974702"/>
                </a:lnTo>
                <a:cubicBezTo>
                  <a:pt x="1091324" y="975102"/>
                  <a:pt x="1091448" y="975492"/>
                  <a:pt x="1091648" y="975845"/>
                </a:cubicBezTo>
                <a:cubicBezTo>
                  <a:pt x="1091648" y="975559"/>
                  <a:pt x="1091648" y="975463"/>
                  <a:pt x="1091648" y="974987"/>
                </a:cubicBezTo>
                <a:cubicBezTo>
                  <a:pt x="1091648" y="974511"/>
                  <a:pt x="1091648" y="974511"/>
                  <a:pt x="1091648" y="974511"/>
                </a:cubicBezTo>
                <a:close/>
                <a:moveTo>
                  <a:pt x="1503414" y="968510"/>
                </a:moveTo>
                <a:lnTo>
                  <a:pt x="1502938" y="969272"/>
                </a:lnTo>
                <a:cubicBezTo>
                  <a:pt x="1502928" y="968920"/>
                  <a:pt x="1503166" y="968596"/>
                  <a:pt x="1503509" y="968510"/>
                </a:cubicBezTo>
                <a:close/>
                <a:moveTo>
                  <a:pt x="910006" y="947460"/>
                </a:moveTo>
                <a:cubicBezTo>
                  <a:pt x="909673" y="948022"/>
                  <a:pt x="909453" y="948632"/>
                  <a:pt x="909340" y="949269"/>
                </a:cubicBezTo>
                <a:lnTo>
                  <a:pt x="910102" y="948984"/>
                </a:lnTo>
                <a:cubicBezTo>
                  <a:pt x="910025" y="948479"/>
                  <a:pt x="909987" y="947974"/>
                  <a:pt x="910006" y="947460"/>
                </a:cubicBezTo>
                <a:close/>
                <a:moveTo>
                  <a:pt x="310026" y="945936"/>
                </a:moveTo>
                <a:lnTo>
                  <a:pt x="309169" y="946793"/>
                </a:lnTo>
                <a:lnTo>
                  <a:pt x="309550" y="946793"/>
                </a:lnTo>
                <a:lnTo>
                  <a:pt x="310026" y="946698"/>
                </a:lnTo>
                <a:cubicBezTo>
                  <a:pt x="310064" y="946450"/>
                  <a:pt x="310064" y="946184"/>
                  <a:pt x="310026" y="945936"/>
                </a:cubicBezTo>
                <a:close/>
                <a:moveTo>
                  <a:pt x="1306818" y="939364"/>
                </a:moveTo>
                <a:cubicBezTo>
                  <a:pt x="1306951" y="939945"/>
                  <a:pt x="1307284" y="940450"/>
                  <a:pt x="1307770" y="940793"/>
                </a:cubicBezTo>
                <a:lnTo>
                  <a:pt x="1307961" y="940411"/>
                </a:lnTo>
                <a:close/>
                <a:moveTo>
                  <a:pt x="1559611" y="938888"/>
                </a:moveTo>
                <a:cubicBezTo>
                  <a:pt x="1559697" y="939211"/>
                  <a:pt x="1559954" y="939468"/>
                  <a:pt x="1560278" y="939554"/>
                </a:cubicBezTo>
                <a:lnTo>
                  <a:pt x="1559802" y="938983"/>
                </a:lnTo>
                <a:close/>
                <a:moveTo>
                  <a:pt x="1187184" y="930601"/>
                </a:moveTo>
                <a:lnTo>
                  <a:pt x="1187946" y="931268"/>
                </a:lnTo>
                <a:lnTo>
                  <a:pt x="1187946" y="930601"/>
                </a:lnTo>
                <a:close/>
                <a:moveTo>
                  <a:pt x="307169" y="929743"/>
                </a:moveTo>
                <a:cubicBezTo>
                  <a:pt x="306826" y="930039"/>
                  <a:pt x="306531" y="930391"/>
                  <a:pt x="306312" y="930792"/>
                </a:cubicBezTo>
                <a:lnTo>
                  <a:pt x="307836" y="929743"/>
                </a:lnTo>
                <a:close/>
                <a:moveTo>
                  <a:pt x="140481" y="921647"/>
                </a:moveTo>
                <a:cubicBezTo>
                  <a:pt x="140367" y="921923"/>
                  <a:pt x="140367" y="922228"/>
                  <a:pt x="140481" y="922504"/>
                </a:cubicBezTo>
                <a:lnTo>
                  <a:pt x="140672" y="922504"/>
                </a:lnTo>
                <a:cubicBezTo>
                  <a:pt x="140510" y="922247"/>
                  <a:pt x="140434" y="921943"/>
                  <a:pt x="140481" y="921647"/>
                </a:cubicBezTo>
                <a:close/>
                <a:moveTo>
                  <a:pt x="202584" y="915266"/>
                </a:moveTo>
                <a:cubicBezTo>
                  <a:pt x="202079" y="915313"/>
                  <a:pt x="201680" y="915713"/>
                  <a:pt x="201632" y="916218"/>
                </a:cubicBezTo>
                <a:lnTo>
                  <a:pt x="204013" y="916504"/>
                </a:lnTo>
                <a:cubicBezTo>
                  <a:pt x="203680" y="915951"/>
                  <a:pt x="203184" y="915513"/>
                  <a:pt x="202584" y="915266"/>
                </a:cubicBezTo>
                <a:close/>
                <a:moveTo>
                  <a:pt x="370891" y="892310"/>
                </a:moveTo>
                <a:cubicBezTo>
                  <a:pt x="370891" y="892596"/>
                  <a:pt x="370891" y="893072"/>
                  <a:pt x="370891" y="893072"/>
                </a:cubicBezTo>
                <a:lnTo>
                  <a:pt x="371445" y="893072"/>
                </a:lnTo>
                <a:lnTo>
                  <a:pt x="371653" y="893358"/>
                </a:lnTo>
                <a:lnTo>
                  <a:pt x="371463" y="893072"/>
                </a:lnTo>
                <a:lnTo>
                  <a:pt x="371445" y="893072"/>
                </a:lnTo>
                <a:close/>
                <a:moveTo>
                  <a:pt x="1357491" y="873260"/>
                </a:moveTo>
                <a:lnTo>
                  <a:pt x="1356919" y="873356"/>
                </a:lnTo>
                <a:lnTo>
                  <a:pt x="1356919" y="873832"/>
                </a:lnTo>
                <a:close/>
                <a:moveTo>
                  <a:pt x="163056" y="869831"/>
                </a:moveTo>
                <a:lnTo>
                  <a:pt x="164103" y="870688"/>
                </a:lnTo>
                <a:cubicBezTo>
                  <a:pt x="163713" y="870527"/>
                  <a:pt x="163408" y="870212"/>
                  <a:pt x="163246" y="869831"/>
                </a:cubicBezTo>
                <a:close/>
                <a:moveTo>
                  <a:pt x="814185" y="843066"/>
                </a:moveTo>
                <a:cubicBezTo>
                  <a:pt x="813727" y="843438"/>
                  <a:pt x="813347" y="843895"/>
                  <a:pt x="813042" y="844400"/>
                </a:cubicBezTo>
                <a:lnTo>
                  <a:pt x="814185" y="844590"/>
                </a:lnTo>
                <a:cubicBezTo>
                  <a:pt x="814185" y="844114"/>
                  <a:pt x="814185" y="843542"/>
                  <a:pt x="814185" y="843066"/>
                </a:cubicBezTo>
                <a:close/>
                <a:moveTo>
                  <a:pt x="266116" y="842018"/>
                </a:moveTo>
                <a:cubicBezTo>
                  <a:pt x="265811" y="842638"/>
                  <a:pt x="265564" y="843266"/>
                  <a:pt x="265354" y="843923"/>
                </a:cubicBezTo>
                <a:cubicBezTo>
                  <a:pt x="265716" y="843409"/>
                  <a:pt x="265973" y="842828"/>
                  <a:pt x="266116" y="842209"/>
                </a:cubicBezTo>
                <a:close/>
                <a:moveTo>
                  <a:pt x="507956" y="836684"/>
                </a:moveTo>
                <a:cubicBezTo>
                  <a:pt x="504718" y="835827"/>
                  <a:pt x="504812" y="839066"/>
                  <a:pt x="503384" y="840304"/>
                </a:cubicBezTo>
                <a:lnTo>
                  <a:pt x="503003" y="840018"/>
                </a:lnTo>
                <a:cubicBezTo>
                  <a:pt x="502431" y="842590"/>
                  <a:pt x="501955" y="844209"/>
                  <a:pt x="501764" y="845352"/>
                </a:cubicBezTo>
                <a:cubicBezTo>
                  <a:pt x="504241" y="846209"/>
                  <a:pt x="505384" y="843257"/>
                  <a:pt x="507956" y="836684"/>
                </a:cubicBezTo>
                <a:close/>
                <a:moveTo>
                  <a:pt x="837616" y="835160"/>
                </a:moveTo>
                <a:lnTo>
                  <a:pt x="838759" y="836018"/>
                </a:lnTo>
                <a:cubicBezTo>
                  <a:pt x="838797" y="835732"/>
                  <a:pt x="838797" y="835446"/>
                  <a:pt x="838759" y="835160"/>
                </a:cubicBezTo>
                <a:close/>
                <a:moveTo>
                  <a:pt x="1191851" y="830112"/>
                </a:moveTo>
                <a:cubicBezTo>
                  <a:pt x="1191775" y="830931"/>
                  <a:pt x="1191775" y="831760"/>
                  <a:pt x="1191851" y="832588"/>
                </a:cubicBezTo>
                <a:lnTo>
                  <a:pt x="1192041" y="832874"/>
                </a:lnTo>
                <a:cubicBezTo>
                  <a:pt x="1192280" y="831960"/>
                  <a:pt x="1192213" y="830988"/>
                  <a:pt x="1191851" y="830112"/>
                </a:cubicBezTo>
                <a:close/>
                <a:moveTo>
                  <a:pt x="1344632" y="826397"/>
                </a:moveTo>
                <a:cubicBezTo>
                  <a:pt x="1344308" y="826854"/>
                  <a:pt x="1344079" y="827369"/>
                  <a:pt x="1343965" y="827921"/>
                </a:cubicBezTo>
                <a:lnTo>
                  <a:pt x="1344155" y="827921"/>
                </a:lnTo>
                <a:cubicBezTo>
                  <a:pt x="1344375" y="827436"/>
                  <a:pt x="1344537" y="826921"/>
                  <a:pt x="1344632" y="826397"/>
                </a:cubicBezTo>
                <a:close/>
                <a:moveTo>
                  <a:pt x="1084695" y="821444"/>
                </a:moveTo>
                <a:lnTo>
                  <a:pt x="1084790" y="822111"/>
                </a:lnTo>
                <a:lnTo>
                  <a:pt x="1086409" y="822111"/>
                </a:lnTo>
                <a:cubicBezTo>
                  <a:pt x="1085809" y="821978"/>
                  <a:pt x="1085228" y="821759"/>
                  <a:pt x="1084695" y="821444"/>
                </a:cubicBezTo>
                <a:close/>
                <a:moveTo>
                  <a:pt x="89142" y="807443"/>
                </a:moveTo>
                <a:cubicBezTo>
                  <a:pt x="89142" y="807443"/>
                  <a:pt x="88761" y="808204"/>
                  <a:pt x="88189" y="808490"/>
                </a:cubicBezTo>
                <a:lnTo>
                  <a:pt x="88665" y="808300"/>
                </a:lnTo>
                <a:cubicBezTo>
                  <a:pt x="88856" y="808033"/>
                  <a:pt x="89018" y="807747"/>
                  <a:pt x="89142" y="807443"/>
                </a:cubicBezTo>
                <a:close/>
                <a:moveTo>
                  <a:pt x="1333297" y="779915"/>
                </a:moveTo>
                <a:lnTo>
                  <a:pt x="1332631" y="780201"/>
                </a:lnTo>
                <a:lnTo>
                  <a:pt x="1333297" y="780868"/>
                </a:lnTo>
                <a:cubicBezTo>
                  <a:pt x="1333297" y="780487"/>
                  <a:pt x="1333297" y="779915"/>
                  <a:pt x="1333297" y="779915"/>
                </a:cubicBezTo>
                <a:close/>
                <a:moveTo>
                  <a:pt x="609302" y="776486"/>
                </a:moveTo>
                <a:cubicBezTo>
                  <a:pt x="609321" y="776648"/>
                  <a:pt x="609321" y="776800"/>
                  <a:pt x="609302" y="776963"/>
                </a:cubicBezTo>
                <a:lnTo>
                  <a:pt x="609397" y="776486"/>
                </a:lnTo>
                <a:close/>
                <a:moveTo>
                  <a:pt x="1641336" y="754293"/>
                </a:moveTo>
                <a:cubicBezTo>
                  <a:pt x="1640812" y="754617"/>
                  <a:pt x="1640231" y="754845"/>
                  <a:pt x="1639621" y="754960"/>
                </a:cubicBezTo>
                <a:cubicBezTo>
                  <a:pt x="1640212" y="755312"/>
                  <a:pt x="1640783" y="755693"/>
                  <a:pt x="1641336" y="756103"/>
                </a:cubicBezTo>
                <a:cubicBezTo>
                  <a:pt x="1641298" y="755503"/>
                  <a:pt x="1641298" y="754893"/>
                  <a:pt x="1641336" y="754293"/>
                </a:cubicBezTo>
                <a:close/>
                <a:moveTo>
                  <a:pt x="606349" y="750959"/>
                </a:moveTo>
                <a:cubicBezTo>
                  <a:pt x="606349" y="750959"/>
                  <a:pt x="606254" y="751436"/>
                  <a:pt x="606254" y="751721"/>
                </a:cubicBezTo>
                <a:lnTo>
                  <a:pt x="606349" y="751436"/>
                </a:lnTo>
                <a:close/>
                <a:moveTo>
                  <a:pt x="108001" y="748768"/>
                </a:moveTo>
                <a:cubicBezTo>
                  <a:pt x="106925" y="749854"/>
                  <a:pt x="106001" y="751064"/>
                  <a:pt x="105239" y="752388"/>
                </a:cubicBezTo>
                <a:lnTo>
                  <a:pt x="105715" y="752198"/>
                </a:lnTo>
                <a:cubicBezTo>
                  <a:pt x="105877" y="750750"/>
                  <a:pt x="106725" y="749474"/>
                  <a:pt x="108001" y="748768"/>
                </a:cubicBezTo>
                <a:close/>
                <a:moveTo>
                  <a:pt x="549771" y="746768"/>
                </a:moveTo>
                <a:cubicBezTo>
                  <a:pt x="549485" y="747035"/>
                  <a:pt x="549256" y="747359"/>
                  <a:pt x="549104" y="747721"/>
                </a:cubicBezTo>
                <a:lnTo>
                  <a:pt x="549549" y="750244"/>
                </a:lnTo>
                <a:lnTo>
                  <a:pt x="549485" y="751245"/>
                </a:lnTo>
                <a:lnTo>
                  <a:pt x="549675" y="750959"/>
                </a:lnTo>
                <a:lnTo>
                  <a:pt x="549549" y="750244"/>
                </a:lnTo>
                <a:close/>
                <a:moveTo>
                  <a:pt x="475666" y="745339"/>
                </a:moveTo>
                <a:cubicBezTo>
                  <a:pt x="475571" y="744768"/>
                  <a:pt x="475571" y="746006"/>
                  <a:pt x="475571" y="746006"/>
                </a:cubicBezTo>
                <a:lnTo>
                  <a:pt x="475571" y="746578"/>
                </a:lnTo>
                <a:lnTo>
                  <a:pt x="476237" y="746578"/>
                </a:lnTo>
                <a:close/>
                <a:moveTo>
                  <a:pt x="1085076" y="742768"/>
                </a:moveTo>
                <a:cubicBezTo>
                  <a:pt x="1085418" y="743806"/>
                  <a:pt x="1086124" y="744692"/>
                  <a:pt x="1087076" y="745244"/>
                </a:cubicBezTo>
                <a:lnTo>
                  <a:pt x="1087362" y="744482"/>
                </a:lnTo>
                <a:close/>
                <a:moveTo>
                  <a:pt x="180296" y="737338"/>
                </a:moveTo>
                <a:lnTo>
                  <a:pt x="179439" y="737720"/>
                </a:lnTo>
                <a:lnTo>
                  <a:pt x="180296" y="738196"/>
                </a:lnTo>
                <a:cubicBezTo>
                  <a:pt x="180296" y="737910"/>
                  <a:pt x="180296" y="737338"/>
                  <a:pt x="180296" y="737338"/>
                </a:cubicBezTo>
                <a:close/>
                <a:moveTo>
                  <a:pt x="988016" y="726480"/>
                </a:moveTo>
                <a:lnTo>
                  <a:pt x="988016" y="726766"/>
                </a:lnTo>
                <a:cubicBezTo>
                  <a:pt x="989388" y="727461"/>
                  <a:pt x="990445" y="728652"/>
                  <a:pt x="990969" y="730100"/>
                </a:cubicBezTo>
                <a:cubicBezTo>
                  <a:pt x="990074" y="728823"/>
                  <a:pt x="989083" y="727613"/>
                  <a:pt x="988016" y="726480"/>
                </a:cubicBezTo>
                <a:close/>
                <a:moveTo>
                  <a:pt x="474428" y="718860"/>
                </a:moveTo>
                <a:cubicBezTo>
                  <a:pt x="475190" y="720193"/>
                  <a:pt x="476523" y="720193"/>
                  <a:pt x="479095" y="720193"/>
                </a:cubicBezTo>
                <a:lnTo>
                  <a:pt x="478905" y="720098"/>
                </a:lnTo>
                <a:cubicBezTo>
                  <a:pt x="477533" y="719346"/>
                  <a:pt x="476000" y="718917"/>
                  <a:pt x="474428" y="718860"/>
                </a:cubicBezTo>
                <a:close/>
                <a:moveTo>
                  <a:pt x="1336631" y="713526"/>
                </a:moveTo>
                <a:lnTo>
                  <a:pt x="1335583" y="713907"/>
                </a:lnTo>
                <a:lnTo>
                  <a:pt x="1336631" y="714859"/>
                </a:lnTo>
                <a:close/>
                <a:moveTo>
                  <a:pt x="329839" y="678855"/>
                </a:moveTo>
                <a:cubicBezTo>
                  <a:pt x="329657" y="679350"/>
                  <a:pt x="329429" y="679827"/>
                  <a:pt x="329172" y="680284"/>
                </a:cubicBezTo>
                <a:cubicBezTo>
                  <a:pt x="329610" y="680046"/>
                  <a:pt x="330000" y="679722"/>
                  <a:pt x="330315" y="679331"/>
                </a:cubicBezTo>
                <a:close/>
                <a:moveTo>
                  <a:pt x="903910" y="678093"/>
                </a:moveTo>
                <a:cubicBezTo>
                  <a:pt x="903767" y="678274"/>
                  <a:pt x="903634" y="678464"/>
                  <a:pt x="903529" y="678664"/>
                </a:cubicBezTo>
                <a:lnTo>
                  <a:pt x="903910" y="679141"/>
                </a:lnTo>
                <a:cubicBezTo>
                  <a:pt x="903863" y="678798"/>
                  <a:pt x="903863" y="678436"/>
                  <a:pt x="903910" y="678093"/>
                </a:cubicBezTo>
                <a:close/>
                <a:moveTo>
                  <a:pt x="1038784" y="675331"/>
                </a:moveTo>
                <a:cubicBezTo>
                  <a:pt x="1038642" y="675797"/>
                  <a:pt x="1038642" y="676293"/>
                  <a:pt x="1038784" y="676759"/>
                </a:cubicBezTo>
                <a:lnTo>
                  <a:pt x="1038975" y="677045"/>
                </a:lnTo>
                <a:cubicBezTo>
                  <a:pt x="1039298" y="676502"/>
                  <a:pt x="1039556" y="675931"/>
                  <a:pt x="1039737" y="675331"/>
                </a:cubicBezTo>
                <a:close/>
                <a:moveTo>
                  <a:pt x="165342" y="674759"/>
                </a:moveTo>
                <a:cubicBezTo>
                  <a:pt x="164980" y="675169"/>
                  <a:pt x="164722" y="675664"/>
                  <a:pt x="164580" y="676188"/>
                </a:cubicBezTo>
                <a:cubicBezTo>
                  <a:pt x="165046" y="675788"/>
                  <a:pt x="165427" y="675302"/>
                  <a:pt x="165723" y="674759"/>
                </a:cubicBezTo>
                <a:close/>
                <a:moveTo>
                  <a:pt x="424612" y="671807"/>
                </a:moveTo>
                <a:cubicBezTo>
                  <a:pt x="424574" y="672025"/>
                  <a:pt x="424574" y="672254"/>
                  <a:pt x="424612" y="672473"/>
                </a:cubicBezTo>
                <a:lnTo>
                  <a:pt x="424803" y="672759"/>
                </a:lnTo>
                <a:cubicBezTo>
                  <a:pt x="424898" y="672568"/>
                  <a:pt x="424612" y="671807"/>
                  <a:pt x="424612" y="671807"/>
                </a:cubicBezTo>
                <a:close/>
                <a:moveTo>
                  <a:pt x="378797" y="671235"/>
                </a:moveTo>
                <a:cubicBezTo>
                  <a:pt x="378416" y="671997"/>
                  <a:pt x="377940" y="672759"/>
                  <a:pt x="377464" y="673521"/>
                </a:cubicBezTo>
                <a:lnTo>
                  <a:pt x="380489" y="674407"/>
                </a:lnTo>
                <a:lnTo>
                  <a:pt x="381083" y="675521"/>
                </a:lnTo>
                <a:lnTo>
                  <a:pt x="381369" y="674664"/>
                </a:lnTo>
                <a:lnTo>
                  <a:pt x="380489" y="674407"/>
                </a:lnTo>
                <a:close/>
                <a:moveTo>
                  <a:pt x="508623" y="667806"/>
                </a:moveTo>
                <a:cubicBezTo>
                  <a:pt x="508623" y="668187"/>
                  <a:pt x="508623" y="668854"/>
                  <a:pt x="508623" y="668854"/>
                </a:cubicBezTo>
                <a:cubicBezTo>
                  <a:pt x="508985" y="668711"/>
                  <a:pt x="509318" y="668483"/>
                  <a:pt x="509575" y="668187"/>
                </a:cubicBezTo>
                <a:close/>
                <a:moveTo>
                  <a:pt x="1285006" y="662758"/>
                </a:moveTo>
                <a:lnTo>
                  <a:pt x="1286053" y="663425"/>
                </a:lnTo>
                <a:lnTo>
                  <a:pt x="1286053" y="662758"/>
                </a:lnTo>
                <a:close/>
                <a:moveTo>
                  <a:pt x="730936" y="655043"/>
                </a:moveTo>
                <a:lnTo>
                  <a:pt x="730079" y="655804"/>
                </a:lnTo>
                <a:cubicBezTo>
                  <a:pt x="729412" y="655995"/>
                  <a:pt x="728936" y="656662"/>
                  <a:pt x="729317" y="656852"/>
                </a:cubicBezTo>
                <a:close/>
                <a:moveTo>
                  <a:pt x="516814" y="650470"/>
                </a:moveTo>
                <a:lnTo>
                  <a:pt x="516529" y="651137"/>
                </a:lnTo>
                <a:lnTo>
                  <a:pt x="517862" y="650470"/>
                </a:lnTo>
                <a:cubicBezTo>
                  <a:pt x="517519" y="650518"/>
                  <a:pt x="517157" y="650518"/>
                  <a:pt x="516814" y="650470"/>
                </a:cubicBezTo>
                <a:close/>
                <a:moveTo>
                  <a:pt x="1518273" y="647613"/>
                </a:moveTo>
                <a:cubicBezTo>
                  <a:pt x="1518130" y="648108"/>
                  <a:pt x="1518130" y="648642"/>
                  <a:pt x="1518273" y="649137"/>
                </a:cubicBezTo>
                <a:lnTo>
                  <a:pt x="1520425" y="650514"/>
                </a:lnTo>
                <a:lnTo>
                  <a:pt x="1520463" y="650566"/>
                </a:lnTo>
                <a:lnTo>
                  <a:pt x="1520654" y="650661"/>
                </a:lnTo>
                <a:lnTo>
                  <a:pt x="1520425" y="650514"/>
                </a:lnTo>
                <a:close/>
                <a:moveTo>
                  <a:pt x="1077551" y="647423"/>
                </a:moveTo>
                <a:lnTo>
                  <a:pt x="1078218" y="649137"/>
                </a:lnTo>
                <a:lnTo>
                  <a:pt x="1078789" y="649137"/>
                </a:lnTo>
                <a:cubicBezTo>
                  <a:pt x="1078847" y="648794"/>
                  <a:pt x="1078847" y="648432"/>
                  <a:pt x="1078789" y="648089"/>
                </a:cubicBezTo>
                <a:close/>
                <a:moveTo>
                  <a:pt x="1121556" y="646565"/>
                </a:moveTo>
                <a:cubicBezTo>
                  <a:pt x="1121518" y="646594"/>
                  <a:pt x="1121490" y="646622"/>
                  <a:pt x="1121461" y="646661"/>
                </a:cubicBezTo>
                <a:lnTo>
                  <a:pt x="1121506" y="646972"/>
                </a:lnTo>
                <a:lnTo>
                  <a:pt x="1121461" y="647327"/>
                </a:lnTo>
                <a:lnTo>
                  <a:pt x="1121556" y="647327"/>
                </a:lnTo>
                <a:lnTo>
                  <a:pt x="1121506" y="646972"/>
                </a:lnTo>
                <a:close/>
                <a:moveTo>
                  <a:pt x="345078" y="641803"/>
                </a:moveTo>
                <a:lnTo>
                  <a:pt x="345078" y="642279"/>
                </a:lnTo>
                <a:lnTo>
                  <a:pt x="345555" y="642279"/>
                </a:lnTo>
                <a:cubicBezTo>
                  <a:pt x="345078" y="641803"/>
                  <a:pt x="345078" y="641803"/>
                  <a:pt x="345078" y="641803"/>
                </a:cubicBezTo>
                <a:close/>
                <a:moveTo>
                  <a:pt x="882384" y="637421"/>
                </a:moveTo>
                <a:lnTo>
                  <a:pt x="882479" y="638279"/>
                </a:lnTo>
                <a:cubicBezTo>
                  <a:pt x="883050" y="638279"/>
                  <a:pt x="883527" y="638279"/>
                  <a:pt x="883622" y="639231"/>
                </a:cubicBezTo>
                <a:cubicBezTo>
                  <a:pt x="883098" y="638707"/>
                  <a:pt x="882679" y="638098"/>
                  <a:pt x="882384" y="637421"/>
                </a:cubicBezTo>
                <a:close/>
                <a:moveTo>
                  <a:pt x="1537799" y="624563"/>
                </a:moveTo>
                <a:lnTo>
                  <a:pt x="1537799" y="625134"/>
                </a:lnTo>
                <a:lnTo>
                  <a:pt x="1538656" y="624563"/>
                </a:lnTo>
                <a:close/>
                <a:moveTo>
                  <a:pt x="1101363" y="623896"/>
                </a:moveTo>
                <a:lnTo>
                  <a:pt x="1101199" y="624391"/>
                </a:lnTo>
                <a:lnTo>
                  <a:pt x="1101173" y="624467"/>
                </a:lnTo>
                <a:lnTo>
                  <a:pt x="1101363" y="624563"/>
                </a:lnTo>
                <a:close/>
                <a:moveTo>
                  <a:pt x="544627" y="622277"/>
                </a:moveTo>
                <a:cubicBezTo>
                  <a:pt x="544418" y="623286"/>
                  <a:pt x="543694" y="624124"/>
                  <a:pt x="542722" y="624467"/>
                </a:cubicBezTo>
                <a:cubicBezTo>
                  <a:pt x="543170" y="623534"/>
                  <a:pt x="543903" y="622762"/>
                  <a:pt x="544818" y="622277"/>
                </a:cubicBezTo>
                <a:close/>
                <a:moveTo>
                  <a:pt x="1491031" y="622086"/>
                </a:moveTo>
                <a:lnTo>
                  <a:pt x="1491793" y="622753"/>
                </a:lnTo>
                <a:lnTo>
                  <a:pt x="1492746" y="622086"/>
                </a:lnTo>
                <a:close/>
                <a:moveTo>
                  <a:pt x="1251097" y="617609"/>
                </a:moveTo>
                <a:lnTo>
                  <a:pt x="1250620" y="618562"/>
                </a:lnTo>
                <a:lnTo>
                  <a:pt x="1251097" y="618562"/>
                </a:lnTo>
                <a:cubicBezTo>
                  <a:pt x="1251182" y="618247"/>
                  <a:pt x="1251182" y="617923"/>
                  <a:pt x="1251097" y="617609"/>
                </a:cubicBezTo>
                <a:close/>
                <a:moveTo>
                  <a:pt x="287166" y="598654"/>
                </a:moveTo>
                <a:cubicBezTo>
                  <a:pt x="287166" y="598273"/>
                  <a:pt x="286023" y="599321"/>
                  <a:pt x="285547" y="599893"/>
                </a:cubicBezTo>
                <a:lnTo>
                  <a:pt x="287166" y="601417"/>
                </a:lnTo>
                <a:cubicBezTo>
                  <a:pt x="287071" y="600502"/>
                  <a:pt x="287071" y="599569"/>
                  <a:pt x="287166" y="598654"/>
                </a:cubicBezTo>
                <a:close/>
                <a:moveTo>
                  <a:pt x="1110221" y="596083"/>
                </a:moveTo>
                <a:lnTo>
                  <a:pt x="1110221" y="596559"/>
                </a:lnTo>
                <a:lnTo>
                  <a:pt x="1110412" y="596654"/>
                </a:lnTo>
                <a:cubicBezTo>
                  <a:pt x="1110393" y="596454"/>
                  <a:pt x="1110327" y="596254"/>
                  <a:pt x="1110221" y="596083"/>
                </a:cubicBezTo>
                <a:close/>
                <a:moveTo>
                  <a:pt x="1080599" y="593797"/>
                </a:moveTo>
                <a:cubicBezTo>
                  <a:pt x="1078561" y="594445"/>
                  <a:pt x="1076446" y="594835"/>
                  <a:pt x="1074313" y="594940"/>
                </a:cubicBezTo>
                <a:cubicBezTo>
                  <a:pt x="1074789" y="599036"/>
                  <a:pt x="1078694" y="599036"/>
                  <a:pt x="1080885" y="599036"/>
                </a:cubicBezTo>
                <a:lnTo>
                  <a:pt x="1080694" y="598273"/>
                </a:lnTo>
                <a:cubicBezTo>
                  <a:pt x="1080590" y="596788"/>
                  <a:pt x="1080561" y="595292"/>
                  <a:pt x="1080599" y="593797"/>
                </a:cubicBezTo>
                <a:close/>
                <a:moveTo>
                  <a:pt x="594824" y="581891"/>
                </a:moveTo>
                <a:cubicBezTo>
                  <a:pt x="594643" y="582758"/>
                  <a:pt x="594424" y="583614"/>
                  <a:pt x="594157" y="584462"/>
                </a:cubicBezTo>
                <a:cubicBezTo>
                  <a:pt x="595300" y="584367"/>
                  <a:pt x="595300" y="583795"/>
                  <a:pt x="595300" y="581985"/>
                </a:cubicBezTo>
                <a:close/>
                <a:moveTo>
                  <a:pt x="132861" y="575604"/>
                </a:moveTo>
                <a:cubicBezTo>
                  <a:pt x="133176" y="575947"/>
                  <a:pt x="133376" y="576375"/>
                  <a:pt x="133433" y="576842"/>
                </a:cubicBezTo>
                <a:lnTo>
                  <a:pt x="133433" y="576747"/>
                </a:lnTo>
                <a:close/>
                <a:moveTo>
                  <a:pt x="1402449" y="574176"/>
                </a:moveTo>
                <a:cubicBezTo>
                  <a:pt x="1402315" y="574728"/>
                  <a:pt x="1402544" y="575299"/>
                  <a:pt x="1403020" y="575604"/>
                </a:cubicBezTo>
                <a:cubicBezTo>
                  <a:pt x="1403297" y="575375"/>
                  <a:pt x="1403554" y="575118"/>
                  <a:pt x="1403782" y="574842"/>
                </a:cubicBezTo>
                <a:lnTo>
                  <a:pt x="1402830" y="574842"/>
                </a:lnTo>
                <a:close/>
                <a:moveTo>
                  <a:pt x="820852" y="566555"/>
                </a:moveTo>
                <a:cubicBezTo>
                  <a:pt x="820776" y="567222"/>
                  <a:pt x="820776" y="567889"/>
                  <a:pt x="820852" y="568556"/>
                </a:cubicBezTo>
                <a:lnTo>
                  <a:pt x="821519" y="567984"/>
                </a:lnTo>
                <a:cubicBezTo>
                  <a:pt x="820852" y="567508"/>
                  <a:pt x="820852" y="567127"/>
                  <a:pt x="820852" y="566555"/>
                </a:cubicBezTo>
                <a:close/>
                <a:moveTo>
                  <a:pt x="144006" y="566270"/>
                </a:moveTo>
                <a:lnTo>
                  <a:pt x="142958" y="566460"/>
                </a:lnTo>
                <a:cubicBezTo>
                  <a:pt x="143082" y="566765"/>
                  <a:pt x="143244" y="567050"/>
                  <a:pt x="143434" y="567317"/>
                </a:cubicBezTo>
                <a:close/>
                <a:moveTo>
                  <a:pt x="1264336" y="563793"/>
                </a:moveTo>
                <a:cubicBezTo>
                  <a:pt x="1263688" y="564584"/>
                  <a:pt x="1263260" y="565546"/>
                  <a:pt x="1263098" y="566555"/>
                </a:cubicBezTo>
                <a:cubicBezTo>
                  <a:pt x="1264365" y="566393"/>
                  <a:pt x="1265641" y="566393"/>
                  <a:pt x="1266908" y="566555"/>
                </a:cubicBezTo>
                <a:cubicBezTo>
                  <a:pt x="1266213" y="565498"/>
                  <a:pt x="1265336" y="564564"/>
                  <a:pt x="1264336" y="563793"/>
                </a:cubicBezTo>
                <a:close/>
                <a:moveTo>
                  <a:pt x="279451" y="555411"/>
                </a:moveTo>
                <a:lnTo>
                  <a:pt x="280594" y="556459"/>
                </a:lnTo>
                <a:cubicBezTo>
                  <a:pt x="280594" y="556173"/>
                  <a:pt x="280594" y="555602"/>
                  <a:pt x="280594" y="555602"/>
                </a:cubicBezTo>
                <a:cubicBezTo>
                  <a:pt x="280223" y="555487"/>
                  <a:pt x="279842" y="555420"/>
                  <a:pt x="279451" y="555411"/>
                </a:cubicBezTo>
                <a:close/>
                <a:moveTo>
                  <a:pt x="962299" y="529789"/>
                </a:moveTo>
                <a:cubicBezTo>
                  <a:pt x="962299" y="529789"/>
                  <a:pt x="962299" y="529789"/>
                  <a:pt x="962299" y="530456"/>
                </a:cubicBezTo>
                <a:cubicBezTo>
                  <a:pt x="962375" y="530236"/>
                  <a:pt x="962432" y="530017"/>
                  <a:pt x="962489" y="529789"/>
                </a:cubicBezTo>
                <a:close/>
                <a:moveTo>
                  <a:pt x="258877" y="528932"/>
                </a:moveTo>
                <a:lnTo>
                  <a:pt x="259734" y="529884"/>
                </a:lnTo>
                <a:lnTo>
                  <a:pt x="260401" y="528932"/>
                </a:lnTo>
                <a:close/>
                <a:moveTo>
                  <a:pt x="1236809" y="525979"/>
                </a:moveTo>
                <a:cubicBezTo>
                  <a:pt x="1236942" y="526369"/>
                  <a:pt x="1236866" y="526798"/>
                  <a:pt x="1236618" y="527122"/>
                </a:cubicBezTo>
                <a:lnTo>
                  <a:pt x="1236809" y="527122"/>
                </a:lnTo>
                <a:close/>
                <a:moveTo>
                  <a:pt x="599301" y="525407"/>
                </a:moveTo>
                <a:lnTo>
                  <a:pt x="599301" y="525836"/>
                </a:lnTo>
                <a:lnTo>
                  <a:pt x="598634" y="526169"/>
                </a:lnTo>
                <a:lnTo>
                  <a:pt x="599301" y="526169"/>
                </a:lnTo>
                <a:lnTo>
                  <a:pt x="599301" y="525836"/>
                </a:lnTo>
                <a:lnTo>
                  <a:pt x="599586" y="525693"/>
                </a:lnTo>
                <a:close/>
                <a:moveTo>
                  <a:pt x="1490269" y="521978"/>
                </a:moveTo>
                <a:cubicBezTo>
                  <a:pt x="1490317" y="522388"/>
                  <a:pt x="1490317" y="522807"/>
                  <a:pt x="1490269" y="523216"/>
                </a:cubicBezTo>
                <a:lnTo>
                  <a:pt x="1491221" y="523216"/>
                </a:lnTo>
                <a:cubicBezTo>
                  <a:pt x="1490936" y="522740"/>
                  <a:pt x="1490269" y="521978"/>
                  <a:pt x="1490269" y="521978"/>
                </a:cubicBezTo>
                <a:close/>
                <a:moveTo>
                  <a:pt x="714934" y="513787"/>
                </a:moveTo>
                <a:cubicBezTo>
                  <a:pt x="715172" y="514558"/>
                  <a:pt x="715172" y="515397"/>
                  <a:pt x="714934" y="516168"/>
                </a:cubicBezTo>
                <a:cubicBezTo>
                  <a:pt x="715725" y="515758"/>
                  <a:pt x="716554" y="515444"/>
                  <a:pt x="717411" y="515216"/>
                </a:cubicBezTo>
                <a:cubicBezTo>
                  <a:pt x="716639" y="514654"/>
                  <a:pt x="715811" y="514168"/>
                  <a:pt x="714934" y="513787"/>
                </a:cubicBezTo>
                <a:close/>
                <a:moveTo>
                  <a:pt x="434232" y="505024"/>
                </a:moveTo>
                <a:cubicBezTo>
                  <a:pt x="435023" y="506605"/>
                  <a:pt x="435052" y="508462"/>
                  <a:pt x="434328" y="510072"/>
                </a:cubicBezTo>
                <a:cubicBezTo>
                  <a:pt x="435309" y="509481"/>
                  <a:pt x="435814" y="508338"/>
                  <a:pt x="435566" y="507214"/>
                </a:cubicBezTo>
                <a:cubicBezTo>
                  <a:pt x="435280" y="505691"/>
                  <a:pt x="434613" y="505691"/>
                  <a:pt x="434613" y="505691"/>
                </a:cubicBezTo>
                <a:close/>
                <a:moveTo>
                  <a:pt x="972871" y="492832"/>
                </a:moveTo>
                <a:lnTo>
                  <a:pt x="974776" y="494356"/>
                </a:lnTo>
                <a:cubicBezTo>
                  <a:pt x="974729" y="493975"/>
                  <a:pt x="974729" y="493594"/>
                  <a:pt x="974776" y="493213"/>
                </a:cubicBezTo>
                <a:lnTo>
                  <a:pt x="974776" y="493022"/>
                </a:lnTo>
                <a:cubicBezTo>
                  <a:pt x="974157" y="492842"/>
                  <a:pt x="973509" y="492775"/>
                  <a:pt x="972871" y="492832"/>
                </a:cubicBezTo>
                <a:close/>
                <a:moveTo>
                  <a:pt x="188583" y="482640"/>
                </a:moveTo>
                <a:lnTo>
                  <a:pt x="186773" y="485307"/>
                </a:lnTo>
                <a:cubicBezTo>
                  <a:pt x="187602" y="484840"/>
                  <a:pt x="188240" y="484097"/>
                  <a:pt x="188583" y="483211"/>
                </a:cubicBezTo>
                <a:close/>
                <a:moveTo>
                  <a:pt x="812184" y="479878"/>
                </a:moveTo>
                <a:lnTo>
                  <a:pt x="812184" y="480042"/>
                </a:lnTo>
                <a:lnTo>
                  <a:pt x="811708" y="480449"/>
                </a:lnTo>
                <a:lnTo>
                  <a:pt x="812184" y="480449"/>
                </a:lnTo>
                <a:lnTo>
                  <a:pt x="812184" y="480042"/>
                </a:lnTo>
                <a:lnTo>
                  <a:pt x="812375" y="479878"/>
                </a:lnTo>
                <a:close/>
                <a:moveTo>
                  <a:pt x="423469" y="470448"/>
                </a:moveTo>
                <a:lnTo>
                  <a:pt x="423183" y="472353"/>
                </a:lnTo>
                <a:lnTo>
                  <a:pt x="424327" y="472353"/>
                </a:lnTo>
                <a:cubicBezTo>
                  <a:pt x="424108" y="471696"/>
                  <a:pt x="423812" y="471057"/>
                  <a:pt x="423469" y="470448"/>
                </a:cubicBezTo>
                <a:close/>
                <a:moveTo>
                  <a:pt x="521672" y="467400"/>
                </a:moveTo>
                <a:lnTo>
                  <a:pt x="521100" y="468067"/>
                </a:lnTo>
                <a:lnTo>
                  <a:pt x="522243" y="468067"/>
                </a:lnTo>
                <a:cubicBezTo>
                  <a:pt x="522110" y="467800"/>
                  <a:pt x="521910" y="467572"/>
                  <a:pt x="521672" y="467400"/>
                </a:cubicBezTo>
                <a:close/>
                <a:moveTo>
                  <a:pt x="1153275" y="459018"/>
                </a:moveTo>
                <a:lnTo>
                  <a:pt x="1153941" y="459494"/>
                </a:lnTo>
                <a:lnTo>
                  <a:pt x="1153941" y="459018"/>
                </a:lnTo>
                <a:close/>
                <a:moveTo>
                  <a:pt x="1066788" y="454732"/>
                </a:moveTo>
                <a:cubicBezTo>
                  <a:pt x="1067293" y="455627"/>
                  <a:pt x="1067864" y="456494"/>
                  <a:pt x="1068502" y="457304"/>
                </a:cubicBezTo>
                <a:cubicBezTo>
                  <a:pt x="1067483" y="456904"/>
                  <a:pt x="1066940" y="455779"/>
                  <a:pt x="1067264" y="454732"/>
                </a:cubicBezTo>
                <a:close/>
                <a:moveTo>
                  <a:pt x="946297" y="447016"/>
                </a:moveTo>
                <a:cubicBezTo>
                  <a:pt x="946344" y="447398"/>
                  <a:pt x="946344" y="447779"/>
                  <a:pt x="946297" y="448159"/>
                </a:cubicBezTo>
                <a:lnTo>
                  <a:pt x="946868" y="447683"/>
                </a:lnTo>
                <a:close/>
                <a:moveTo>
                  <a:pt x="266021" y="441016"/>
                </a:moveTo>
                <a:cubicBezTo>
                  <a:pt x="265535" y="441339"/>
                  <a:pt x="264983" y="441539"/>
                  <a:pt x="264402" y="441587"/>
                </a:cubicBezTo>
                <a:lnTo>
                  <a:pt x="264402" y="441682"/>
                </a:lnTo>
                <a:close/>
                <a:moveTo>
                  <a:pt x="1369302" y="437682"/>
                </a:moveTo>
                <a:lnTo>
                  <a:pt x="1368254" y="439968"/>
                </a:lnTo>
                <a:cubicBezTo>
                  <a:pt x="1369997" y="440016"/>
                  <a:pt x="1371711" y="440406"/>
                  <a:pt x="1373302" y="441111"/>
                </a:cubicBezTo>
                <a:cubicBezTo>
                  <a:pt x="1372417" y="439530"/>
                  <a:pt x="1370997" y="438311"/>
                  <a:pt x="1369302" y="437682"/>
                </a:cubicBezTo>
                <a:close/>
                <a:moveTo>
                  <a:pt x="401276" y="418632"/>
                </a:moveTo>
                <a:cubicBezTo>
                  <a:pt x="401276" y="419204"/>
                  <a:pt x="401276" y="419680"/>
                  <a:pt x="401276" y="420156"/>
                </a:cubicBezTo>
                <a:lnTo>
                  <a:pt x="403752" y="419299"/>
                </a:lnTo>
                <a:close/>
                <a:moveTo>
                  <a:pt x="825996" y="412727"/>
                </a:moveTo>
                <a:cubicBezTo>
                  <a:pt x="825996" y="412536"/>
                  <a:pt x="825614" y="412822"/>
                  <a:pt x="825614" y="412822"/>
                </a:cubicBezTo>
                <a:lnTo>
                  <a:pt x="826186" y="412822"/>
                </a:lnTo>
                <a:close/>
                <a:moveTo>
                  <a:pt x="388227" y="408821"/>
                </a:moveTo>
                <a:cubicBezTo>
                  <a:pt x="386750" y="409574"/>
                  <a:pt x="385674" y="410926"/>
                  <a:pt x="385274" y="412536"/>
                </a:cubicBezTo>
                <a:lnTo>
                  <a:pt x="385369" y="412917"/>
                </a:lnTo>
                <a:cubicBezTo>
                  <a:pt x="388417" y="411393"/>
                  <a:pt x="389846" y="414536"/>
                  <a:pt x="392799" y="413870"/>
                </a:cubicBezTo>
                <a:cubicBezTo>
                  <a:pt x="390960" y="412507"/>
                  <a:pt x="389398" y="410793"/>
                  <a:pt x="388227" y="408821"/>
                </a:cubicBezTo>
                <a:close/>
                <a:moveTo>
                  <a:pt x="1064788" y="381294"/>
                </a:moveTo>
                <a:cubicBezTo>
                  <a:pt x="1064702" y="382103"/>
                  <a:pt x="1064540" y="382894"/>
                  <a:pt x="1064311" y="383675"/>
                </a:cubicBezTo>
                <a:lnTo>
                  <a:pt x="1066883" y="381294"/>
                </a:lnTo>
                <a:cubicBezTo>
                  <a:pt x="1066188" y="381389"/>
                  <a:pt x="1065483" y="381389"/>
                  <a:pt x="1064788" y="381294"/>
                </a:cubicBezTo>
                <a:close/>
                <a:moveTo>
                  <a:pt x="589966" y="363863"/>
                </a:moveTo>
                <a:cubicBezTo>
                  <a:pt x="590109" y="364578"/>
                  <a:pt x="590767" y="365073"/>
                  <a:pt x="591490" y="365006"/>
                </a:cubicBezTo>
                <a:lnTo>
                  <a:pt x="591776" y="364911"/>
                </a:lnTo>
                <a:cubicBezTo>
                  <a:pt x="591128" y="364654"/>
                  <a:pt x="590519" y="364302"/>
                  <a:pt x="589966" y="363863"/>
                </a:cubicBezTo>
                <a:close/>
                <a:moveTo>
                  <a:pt x="823519" y="361863"/>
                </a:moveTo>
                <a:lnTo>
                  <a:pt x="823233" y="362054"/>
                </a:lnTo>
                <a:cubicBezTo>
                  <a:pt x="822757" y="362625"/>
                  <a:pt x="821900" y="362625"/>
                  <a:pt x="821233" y="362625"/>
                </a:cubicBezTo>
                <a:cubicBezTo>
                  <a:pt x="821881" y="362863"/>
                  <a:pt x="822472" y="363263"/>
                  <a:pt x="822948" y="363768"/>
                </a:cubicBezTo>
                <a:cubicBezTo>
                  <a:pt x="822909" y="363082"/>
                  <a:pt x="823109" y="362415"/>
                  <a:pt x="823519" y="361863"/>
                </a:cubicBezTo>
                <a:close/>
                <a:moveTo>
                  <a:pt x="740938" y="360529"/>
                </a:moveTo>
                <a:lnTo>
                  <a:pt x="740938" y="361101"/>
                </a:lnTo>
                <a:lnTo>
                  <a:pt x="741890" y="360529"/>
                </a:lnTo>
                <a:close/>
                <a:moveTo>
                  <a:pt x="769227" y="352529"/>
                </a:moveTo>
                <a:cubicBezTo>
                  <a:pt x="768817" y="352576"/>
                  <a:pt x="768407" y="352614"/>
                  <a:pt x="767988" y="352624"/>
                </a:cubicBezTo>
                <a:cubicBezTo>
                  <a:pt x="767941" y="353291"/>
                  <a:pt x="767941" y="353957"/>
                  <a:pt x="767988" y="354624"/>
                </a:cubicBezTo>
                <a:cubicBezTo>
                  <a:pt x="768474" y="354005"/>
                  <a:pt x="769017" y="353433"/>
                  <a:pt x="769608" y="352909"/>
                </a:cubicBezTo>
                <a:close/>
                <a:moveTo>
                  <a:pt x="442233" y="340336"/>
                </a:moveTo>
                <a:lnTo>
                  <a:pt x="445119" y="342385"/>
                </a:lnTo>
                <a:lnTo>
                  <a:pt x="445091" y="342432"/>
                </a:lnTo>
                <a:lnTo>
                  <a:pt x="445186" y="342432"/>
                </a:lnTo>
                <a:lnTo>
                  <a:pt x="445119" y="342385"/>
                </a:lnTo>
                <a:lnTo>
                  <a:pt x="446329" y="340336"/>
                </a:lnTo>
                <a:cubicBezTo>
                  <a:pt x="444043" y="339289"/>
                  <a:pt x="442900" y="339575"/>
                  <a:pt x="442233" y="340336"/>
                </a:cubicBezTo>
                <a:close/>
                <a:moveTo>
                  <a:pt x="1033069" y="322429"/>
                </a:moveTo>
                <a:cubicBezTo>
                  <a:pt x="1032926" y="322725"/>
                  <a:pt x="1032774" y="323011"/>
                  <a:pt x="1032593" y="323287"/>
                </a:cubicBezTo>
                <a:lnTo>
                  <a:pt x="1033641" y="323287"/>
                </a:lnTo>
                <a:close/>
                <a:moveTo>
                  <a:pt x="1009447" y="279472"/>
                </a:moveTo>
                <a:cubicBezTo>
                  <a:pt x="1009447" y="280043"/>
                  <a:pt x="1009447" y="280043"/>
                  <a:pt x="1009447" y="280043"/>
                </a:cubicBezTo>
                <a:lnTo>
                  <a:pt x="1009733" y="279948"/>
                </a:lnTo>
                <a:cubicBezTo>
                  <a:pt x="1009733" y="279757"/>
                  <a:pt x="1009447" y="278900"/>
                  <a:pt x="1009447" y="279472"/>
                </a:cubicBezTo>
                <a:close/>
                <a:moveTo>
                  <a:pt x="432899" y="265565"/>
                </a:moveTo>
                <a:cubicBezTo>
                  <a:pt x="432232" y="266137"/>
                  <a:pt x="432232" y="266708"/>
                  <a:pt x="432232" y="267375"/>
                </a:cubicBezTo>
                <a:lnTo>
                  <a:pt x="432232" y="267470"/>
                </a:lnTo>
                <a:cubicBezTo>
                  <a:pt x="432327" y="266994"/>
                  <a:pt x="433566" y="264994"/>
                  <a:pt x="432899" y="265565"/>
                </a:cubicBezTo>
                <a:close/>
                <a:moveTo>
                  <a:pt x="437661" y="262803"/>
                </a:moveTo>
                <a:lnTo>
                  <a:pt x="438233" y="263375"/>
                </a:lnTo>
                <a:lnTo>
                  <a:pt x="438995" y="262803"/>
                </a:lnTo>
                <a:close/>
                <a:moveTo>
                  <a:pt x="667976" y="239562"/>
                </a:moveTo>
                <a:cubicBezTo>
                  <a:pt x="667700" y="240028"/>
                  <a:pt x="667538" y="240553"/>
                  <a:pt x="667500" y="241086"/>
                </a:cubicBezTo>
                <a:lnTo>
                  <a:pt x="667690" y="241086"/>
                </a:lnTo>
                <a:cubicBezTo>
                  <a:pt x="667757" y="240571"/>
                  <a:pt x="667852" y="240067"/>
                  <a:pt x="667976" y="239562"/>
                </a:cubicBezTo>
                <a:close/>
                <a:moveTo>
                  <a:pt x="826186" y="237657"/>
                </a:moveTo>
                <a:lnTo>
                  <a:pt x="826186" y="238324"/>
                </a:lnTo>
                <a:cubicBezTo>
                  <a:pt x="826663" y="238324"/>
                  <a:pt x="826663" y="238324"/>
                  <a:pt x="826663" y="238324"/>
                </a:cubicBezTo>
                <a:close/>
                <a:moveTo>
                  <a:pt x="907530" y="233561"/>
                </a:moveTo>
                <a:cubicBezTo>
                  <a:pt x="907054" y="233714"/>
                  <a:pt x="906606" y="233942"/>
                  <a:pt x="906196" y="234228"/>
                </a:cubicBezTo>
                <a:lnTo>
                  <a:pt x="906387" y="234514"/>
                </a:lnTo>
                <a:cubicBezTo>
                  <a:pt x="906387" y="233751"/>
                  <a:pt x="906958" y="233561"/>
                  <a:pt x="907530" y="233561"/>
                </a:cubicBezTo>
                <a:close/>
                <a:moveTo>
                  <a:pt x="1334536" y="230609"/>
                </a:moveTo>
                <a:cubicBezTo>
                  <a:pt x="1334497" y="231085"/>
                  <a:pt x="1334497" y="231561"/>
                  <a:pt x="1334536" y="232037"/>
                </a:cubicBezTo>
                <a:lnTo>
                  <a:pt x="1334536" y="232228"/>
                </a:lnTo>
                <a:cubicBezTo>
                  <a:pt x="1334726" y="231561"/>
                  <a:pt x="1334916" y="231180"/>
                  <a:pt x="1335297" y="230609"/>
                </a:cubicBezTo>
                <a:close/>
                <a:moveTo>
                  <a:pt x="1170991" y="225560"/>
                </a:moveTo>
                <a:cubicBezTo>
                  <a:pt x="1170591" y="225998"/>
                  <a:pt x="1170410" y="226598"/>
                  <a:pt x="1170515" y="227179"/>
                </a:cubicBezTo>
                <a:lnTo>
                  <a:pt x="1172039" y="225560"/>
                </a:lnTo>
                <a:close/>
                <a:moveTo>
                  <a:pt x="1119556" y="218512"/>
                </a:moveTo>
                <a:lnTo>
                  <a:pt x="1120000" y="219472"/>
                </a:lnTo>
                <a:lnTo>
                  <a:pt x="1119652" y="219559"/>
                </a:lnTo>
                <a:lnTo>
                  <a:pt x="1120128" y="219750"/>
                </a:lnTo>
                <a:lnTo>
                  <a:pt x="1120000" y="219472"/>
                </a:lnTo>
                <a:lnTo>
                  <a:pt x="1120795" y="219274"/>
                </a:lnTo>
                <a:close/>
                <a:moveTo>
                  <a:pt x="1339393" y="208415"/>
                </a:moveTo>
                <a:lnTo>
                  <a:pt x="1339393" y="209177"/>
                </a:lnTo>
                <a:lnTo>
                  <a:pt x="1339964" y="208415"/>
                </a:lnTo>
                <a:close/>
                <a:moveTo>
                  <a:pt x="1217378" y="208129"/>
                </a:moveTo>
                <a:lnTo>
                  <a:pt x="1217378" y="208320"/>
                </a:lnTo>
                <a:cubicBezTo>
                  <a:pt x="1217568" y="208415"/>
                  <a:pt x="1218045" y="208129"/>
                  <a:pt x="1218045" y="208129"/>
                </a:cubicBezTo>
                <a:close/>
                <a:moveTo>
                  <a:pt x="1096505" y="203081"/>
                </a:moveTo>
                <a:cubicBezTo>
                  <a:pt x="1096505" y="203462"/>
                  <a:pt x="1096505" y="204320"/>
                  <a:pt x="1096505" y="204320"/>
                </a:cubicBezTo>
                <a:lnTo>
                  <a:pt x="1097172" y="203748"/>
                </a:lnTo>
                <a:close/>
                <a:moveTo>
                  <a:pt x="1193470" y="191270"/>
                </a:moveTo>
                <a:lnTo>
                  <a:pt x="1193470" y="191366"/>
                </a:lnTo>
                <a:cubicBezTo>
                  <a:pt x="1194308" y="192746"/>
                  <a:pt x="1195490" y="193899"/>
                  <a:pt x="1196899" y="194699"/>
                </a:cubicBezTo>
                <a:close/>
                <a:moveTo>
                  <a:pt x="872954" y="187936"/>
                </a:moveTo>
                <a:lnTo>
                  <a:pt x="872859" y="188127"/>
                </a:lnTo>
                <a:lnTo>
                  <a:pt x="872382" y="188603"/>
                </a:lnTo>
                <a:lnTo>
                  <a:pt x="872954" y="188603"/>
                </a:lnTo>
                <a:cubicBezTo>
                  <a:pt x="872954" y="188413"/>
                  <a:pt x="872954" y="187936"/>
                  <a:pt x="872954" y="187936"/>
                </a:cubicBezTo>
                <a:close/>
                <a:moveTo>
                  <a:pt x="1346537" y="186603"/>
                </a:moveTo>
                <a:lnTo>
                  <a:pt x="1347870" y="188222"/>
                </a:lnTo>
                <a:lnTo>
                  <a:pt x="1347870" y="186603"/>
                </a:lnTo>
                <a:close/>
                <a:moveTo>
                  <a:pt x="1297769" y="174125"/>
                </a:moveTo>
                <a:lnTo>
                  <a:pt x="1299388" y="174792"/>
                </a:lnTo>
                <a:cubicBezTo>
                  <a:pt x="1298817" y="175173"/>
                  <a:pt x="1297959" y="174887"/>
                  <a:pt x="1297959" y="174125"/>
                </a:cubicBezTo>
                <a:close/>
                <a:moveTo>
                  <a:pt x="646354" y="169363"/>
                </a:moveTo>
                <a:cubicBezTo>
                  <a:pt x="646164" y="169934"/>
                  <a:pt x="645497" y="170411"/>
                  <a:pt x="644163" y="170982"/>
                </a:cubicBezTo>
                <a:cubicBezTo>
                  <a:pt x="645211" y="170601"/>
                  <a:pt x="646449" y="170220"/>
                  <a:pt x="646449" y="169363"/>
                </a:cubicBezTo>
                <a:close/>
                <a:moveTo>
                  <a:pt x="776561" y="165934"/>
                </a:moveTo>
                <a:lnTo>
                  <a:pt x="775894" y="166505"/>
                </a:lnTo>
                <a:cubicBezTo>
                  <a:pt x="776609" y="166563"/>
                  <a:pt x="777323" y="166363"/>
                  <a:pt x="777895" y="165934"/>
                </a:cubicBezTo>
                <a:close/>
                <a:moveTo>
                  <a:pt x="864572" y="165648"/>
                </a:moveTo>
                <a:lnTo>
                  <a:pt x="864096" y="165743"/>
                </a:lnTo>
                <a:cubicBezTo>
                  <a:pt x="863877" y="166010"/>
                  <a:pt x="863686" y="166296"/>
                  <a:pt x="863524" y="166600"/>
                </a:cubicBezTo>
                <a:cubicBezTo>
                  <a:pt x="863905" y="166505"/>
                  <a:pt x="864572" y="165648"/>
                  <a:pt x="864572" y="165648"/>
                </a:cubicBezTo>
                <a:close/>
                <a:moveTo>
                  <a:pt x="1119652" y="161362"/>
                </a:moveTo>
                <a:lnTo>
                  <a:pt x="1117842" y="162124"/>
                </a:lnTo>
                <a:lnTo>
                  <a:pt x="1117842" y="162219"/>
                </a:lnTo>
                <a:cubicBezTo>
                  <a:pt x="1118518" y="162142"/>
                  <a:pt x="1119156" y="161838"/>
                  <a:pt x="1119652" y="161362"/>
                </a:cubicBezTo>
                <a:close/>
                <a:moveTo>
                  <a:pt x="1228903" y="157742"/>
                </a:moveTo>
                <a:lnTo>
                  <a:pt x="1228903" y="158504"/>
                </a:lnTo>
                <a:lnTo>
                  <a:pt x="1231094" y="158504"/>
                </a:lnTo>
                <a:cubicBezTo>
                  <a:pt x="1230484" y="157981"/>
                  <a:pt x="1229703" y="157704"/>
                  <a:pt x="1228903" y="157742"/>
                </a:cubicBezTo>
                <a:close/>
                <a:moveTo>
                  <a:pt x="854095" y="151837"/>
                </a:moveTo>
                <a:lnTo>
                  <a:pt x="855333" y="153170"/>
                </a:lnTo>
                <a:lnTo>
                  <a:pt x="856761" y="153170"/>
                </a:lnTo>
                <a:cubicBezTo>
                  <a:pt x="855523" y="152980"/>
                  <a:pt x="854095" y="151837"/>
                  <a:pt x="854095" y="151837"/>
                </a:cubicBezTo>
                <a:close/>
                <a:moveTo>
                  <a:pt x="780657" y="135168"/>
                </a:moveTo>
                <a:cubicBezTo>
                  <a:pt x="780294" y="135406"/>
                  <a:pt x="779971" y="135692"/>
                  <a:pt x="779704" y="136025"/>
                </a:cubicBezTo>
                <a:lnTo>
                  <a:pt x="780657" y="136025"/>
                </a:lnTo>
                <a:close/>
                <a:moveTo>
                  <a:pt x="1083742" y="130596"/>
                </a:moveTo>
                <a:lnTo>
                  <a:pt x="1084314" y="131167"/>
                </a:lnTo>
                <a:lnTo>
                  <a:pt x="1084695" y="130691"/>
                </a:lnTo>
                <a:cubicBezTo>
                  <a:pt x="1084561" y="130672"/>
                  <a:pt x="1084438" y="130644"/>
                  <a:pt x="1084314" y="130596"/>
                </a:cubicBezTo>
                <a:close/>
                <a:moveTo>
                  <a:pt x="841807" y="125262"/>
                </a:moveTo>
                <a:cubicBezTo>
                  <a:pt x="841807" y="125643"/>
                  <a:pt x="841807" y="126119"/>
                  <a:pt x="841807" y="126596"/>
                </a:cubicBezTo>
                <a:lnTo>
                  <a:pt x="841807" y="126786"/>
                </a:lnTo>
                <a:cubicBezTo>
                  <a:pt x="841902" y="126253"/>
                  <a:pt x="842102" y="125729"/>
                  <a:pt x="842379" y="125262"/>
                </a:cubicBezTo>
                <a:close/>
                <a:moveTo>
                  <a:pt x="1111746" y="101640"/>
                </a:moveTo>
                <a:cubicBezTo>
                  <a:pt x="1111746" y="102116"/>
                  <a:pt x="1111746" y="102116"/>
                  <a:pt x="1111746" y="102116"/>
                </a:cubicBezTo>
                <a:lnTo>
                  <a:pt x="1112508" y="102116"/>
                </a:lnTo>
                <a:close/>
                <a:moveTo>
                  <a:pt x="1133272" y="91734"/>
                </a:moveTo>
                <a:lnTo>
                  <a:pt x="1132701" y="91829"/>
                </a:lnTo>
                <a:lnTo>
                  <a:pt x="1133272" y="91829"/>
                </a:lnTo>
                <a:close/>
                <a:moveTo>
                  <a:pt x="1016114" y="78208"/>
                </a:moveTo>
                <a:cubicBezTo>
                  <a:pt x="1015800" y="78656"/>
                  <a:pt x="1015553" y="79132"/>
                  <a:pt x="1015353" y="79637"/>
                </a:cubicBezTo>
                <a:cubicBezTo>
                  <a:pt x="1014591" y="81161"/>
                  <a:pt x="1014019" y="82685"/>
                  <a:pt x="1015353" y="83733"/>
                </a:cubicBezTo>
                <a:lnTo>
                  <a:pt x="1015353" y="83923"/>
                </a:lnTo>
                <a:cubicBezTo>
                  <a:pt x="1015429" y="81999"/>
                  <a:pt x="1015686" y="80085"/>
                  <a:pt x="1016114" y="78208"/>
                </a:cubicBezTo>
                <a:close/>
                <a:moveTo>
                  <a:pt x="1045452" y="69446"/>
                </a:moveTo>
                <a:lnTo>
                  <a:pt x="1045452" y="69541"/>
                </a:lnTo>
                <a:lnTo>
                  <a:pt x="1045452" y="70684"/>
                </a:lnTo>
                <a:lnTo>
                  <a:pt x="1046118" y="70684"/>
                </a:lnTo>
                <a:cubicBezTo>
                  <a:pt x="1045452" y="70303"/>
                  <a:pt x="1045452" y="69922"/>
                  <a:pt x="1045452" y="69446"/>
                </a:cubicBezTo>
                <a:close/>
                <a:moveTo>
                  <a:pt x="948106" y="115"/>
                </a:moveTo>
                <a:cubicBezTo>
                  <a:pt x="949535" y="-373"/>
                  <a:pt x="951916" y="723"/>
                  <a:pt x="955726" y="2580"/>
                </a:cubicBezTo>
                <a:cubicBezTo>
                  <a:pt x="963461" y="7104"/>
                  <a:pt x="971795" y="10505"/>
                  <a:pt x="980491" y="12677"/>
                </a:cubicBezTo>
                <a:cubicBezTo>
                  <a:pt x="987730" y="5971"/>
                  <a:pt x="998750" y="5447"/>
                  <a:pt x="1006589" y="11438"/>
                </a:cubicBezTo>
                <a:cubicBezTo>
                  <a:pt x="1012114" y="14772"/>
                  <a:pt x="1019925" y="13248"/>
                  <a:pt x="1024592" y="19058"/>
                </a:cubicBezTo>
                <a:cubicBezTo>
                  <a:pt x="1030459" y="14391"/>
                  <a:pt x="1038870" y="14763"/>
                  <a:pt x="1044309" y="19915"/>
                </a:cubicBezTo>
                <a:cubicBezTo>
                  <a:pt x="1045833" y="21725"/>
                  <a:pt x="1049071" y="21249"/>
                  <a:pt x="1051452" y="21725"/>
                </a:cubicBezTo>
                <a:cubicBezTo>
                  <a:pt x="1051967" y="21401"/>
                  <a:pt x="1052510" y="21106"/>
                  <a:pt x="1053062" y="20839"/>
                </a:cubicBezTo>
                <a:cubicBezTo>
                  <a:pt x="1060301" y="17458"/>
                  <a:pt x="1068921" y="20582"/>
                  <a:pt x="1072312" y="27821"/>
                </a:cubicBezTo>
                <a:cubicBezTo>
                  <a:pt x="1073931" y="30964"/>
                  <a:pt x="1075551" y="33727"/>
                  <a:pt x="1080504" y="29821"/>
                </a:cubicBezTo>
                <a:cubicBezTo>
                  <a:pt x="1085457" y="25916"/>
                  <a:pt x="1088600" y="28964"/>
                  <a:pt x="1090029" y="37918"/>
                </a:cubicBezTo>
                <a:cubicBezTo>
                  <a:pt x="1093267" y="41918"/>
                  <a:pt x="1097458" y="39442"/>
                  <a:pt x="1101554" y="40204"/>
                </a:cubicBezTo>
                <a:cubicBezTo>
                  <a:pt x="1105650" y="40966"/>
                  <a:pt x="1111650" y="37061"/>
                  <a:pt x="1113079" y="44585"/>
                </a:cubicBezTo>
                <a:cubicBezTo>
                  <a:pt x="1116737" y="46700"/>
                  <a:pt x="1121032" y="47414"/>
                  <a:pt x="1125176" y="46586"/>
                </a:cubicBezTo>
                <a:cubicBezTo>
                  <a:pt x="1128510" y="46300"/>
                  <a:pt x="1131558" y="47252"/>
                  <a:pt x="1131558" y="51253"/>
                </a:cubicBezTo>
                <a:cubicBezTo>
                  <a:pt x="1133939" y="52110"/>
                  <a:pt x="1133939" y="54015"/>
                  <a:pt x="1133939" y="55730"/>
                </a:cubicBezTo>
                <a:cubicBezTo>
                  <a:pt x="1138320" y="58206"/>
                  <a:pt x="1142702" y="56206"/>
                  <a:pt x="1147083" y="55730"/>
                </a:cubicBezTo>
                <a:cubicBezTo>
                  <a:pt x="1149750" y="55444"/>
                  <a:pt x="1153561" y="55063"/>
                  <a:pt x="1153655" y="58682"/>
                </a:cubicBezTo>
                <a:cubicBezTo>
                  <a:pt x="1153751" y="62302"/>
                  <a:pt x="1158895" y="67255"/>
                  <a:pt x="1152036" y="69922"/>
                </a:cubicBezTo>
                <a:cubicBezTo>
                  <a:pt x="1149560" y="74684"/>
                  <a:pt x="1146226" y="79732"/>
                  <a:pt x="1156227" y="77351"/>
                </a:cubicBezTo>
                <a:cubicBezTo>
                  <a:pt x="1157942" y="76970"/>
                  <a:pt x="1160038" y="76589"/>
                  <a:pt x="1160799" y="79066"/>
                </a:cubicBezTo>
                <a:lnTo>
                  <a:pt x="1166133" y="85638"/>
                </a:lnTo>
                <a:cubicBezTo>
                  <a:pt x="1171563" y="85829"/>
                  <a:pt x="1172515" y="92401"/>
                  <a:pt x="1174992" y="94211"/>
                </a:cubicBezTo>
                <a:cubicBezTo>
                  <a:pt x="1177468" y="96020"/>
                  <a:pt x="1179088" y="96211"/>
                  <a:pt x="1181278" y="94211"/>
                </a:cubicBezTo>
                <a:cubicBezTo>
                  <a:pt x="1180421" y="92210"/>
                  <a:pt x="1179088" y="90115"/>
                  <a:pt x="1182230" y="88686"/>
                </a:cubicBezTo>
                <a:cubicBezTo>
                  <a:pt x="1184536" y="87181"/>
                  <a:pt x="1187622" y="87724"/>
                  <a:pt x="1189279" y="89924"/>
                </a:cubicBezTo>
                <a:cubicBezTo>
                  <a:pt x="1191479" y="92639"/>
                  <a:pt x="1192813" y="95963"/>
                  <a:pt x="1193089" y="99449"/>
                </a:cubicBezTo>
                <a:cubicBezTo>
                  <a:pt x="1193851" y="106212"/>
                  <a:pt x="1190041" y="112975"/>
                  <a:pt x="1193089" y="119738"/>
                </a:cubicBezTo>
                <a:cubicBezTo>
                  <a:pt x="1195766" y="121452"/>
                  <a:pt x="1198071" y="123681"/>
                  <a:pt x="1199852" y="126310"/>
                </a:cubicBezTo>
                <a:cubicBezTo>
                  <a:pt x="1206900" y="119928"/>
                  <a:pt x="1206805" y="120023"/>
                  <a:pt x="1211758" y="127548"/>
                </a:cubicBezTo>
                <a:cubicBezTo>
                  <a:pt x="1212939" y="128948"/>
                  <a:pt x="1214320" y="130167"/>
                  <a:pt x="1215854" y="131167"/>
                </a:cubicBezTo>
                <a:lnTo>
                  <a:pt x="1217949" y="133644"/>
                </a:lnTo>
                <a:cubicBezTo>
                  <a:pt x="1220693" y="139359"/>
                  <a:pt x="1227293" y="142102"/>
                  <a:pt x="1233285" y="140026"/>
                </a:cubicBezTo>
                <a:cubicBezTo>
                  <a:pt x="1237190" y="138978"/>
                  <a:pt x="1241286" y="138788"/>
                  <a:pt x="1241286" y="144693"/>
                </a:cubicBezTo>
                <a:lnTo>
                  <a:pt x="1245096" y="144693"/>
                </a:lnTo>
                <a:cubicBezTo>
                  <a:pt x="1245363" y="144083"/>
                  <a:pt x="1245677" y="143502"/>
                  <a:pt x="1246039" y="142940"/>
                </a:cubicBezTo>
                <a:cubicBezTo>
                  <a:pt x="1249496" y="137664"/>
                  <a:pt x="1256583" y="136187"/>
                  <a:pt x="1261860" y="139644"/>
                </a:cubicBezTo>
                <a:cubicBezTo>
                  <a:pt x="1265479" y="141664"/>
                  <a:pt x="1269670" y="142407"/>
                  <a:pt x="1273766" y="141740"/>
                </a:cubicBezTo>
                <a:cubicBezTo>
                  <a:pt x="1279805" y="138968"/>
                  <a:pt x="1286948" y="141140"/>
                  <a:pt x="1290435" y="146788"/>
                </a:cubicBezTo>
                <a:cubicBezTo>
                  <a:pt x="1292339" y="149646"/>
                  <a:pt x="1293578" y="150027"/>
                  <a:pt x="1298340" y="147360"/>
                </a:cubicBezTo>
                <a:cubicBezTo>
                  <a:pt x="1303103" y="144693"/>
                  <a:pt x="1306818" y="144979"/>
                  <a:pt x="1307865" y="150979"/>
                </a:cubicBezTo>
                <a:cubicBezTo>
                  <a:pt x="1314352" y="155437"/>
                  <a:pt x="1321924" y="158038"/>
                  <a:pt x="1329773" y="158504"/>
                </a:cubicBezTo>
                <a:cubicBezTo>
                  <a:pt x="1331773" y="152980"/>
                  <a:pt x="1335202" y="154123"/>
                  <a:pt x="1338441" y="156790"/>
                </a:cubicBezTo>
                <a:cubicBezTo>
                  <a:pt x="1342841" y="160371"/>
                  <a:pt x="1346147" y="165134"/>
                  <a:pt x="1347966" y="170506"/>
                </a:cubicBezTo>
                <a:cubicBezTo>
                  <a:pt x="1353871" y="159076"/>
                  <a:pt x="1355014" y="158790"/>
                  <a:pt x="1360063" y="165838"/>
                </a:cubicBezTo>
                <a:cubicBezTo>
                  <a:pt x="1363577" y="174821"/>
                  <a:pt x="1373426" y="179554"/>
                  <a:pt x="1382637" y="176697"/>
                </a:cubicBezTo>
                <a:cubicBezTo>
                  <a:pt x="1388447" y="174982"/>
                  <a:pt x="1393781" y="180221"/>
                  <a:pt x="1396543" y="186222"/>
                </a:cubicBezTo>
                <a:cubicBezTo>
                  <a:pt x="1397877" y="186222"/>
                  <a:pt x="1399210" y="187555"/>
                  <a:pt x="1400639" y="186222"/>
                </a:cubicBezTo>
                <a:cubicBezTo>
                  <a:pt x="1406830" y="180316"/>
                  <a:pt x="1409402" y="180031"/>
                  <a:pt x="1413117" y="187269"/>
                </a:cubicBezTo>
                <a:cubicBezTo>
                  <a:pt x="1418927" y="199176"/>
                  <a:pt x="1430166" y="202795"/>
                  <a:pt x="1441692" y="206319"/>
                </a:cubicBezTo>
                <a:cubicBezTo>
                  <a:pt x="1442740" y="206605"/>
                  <a:pt x="1443406" y="207653"/>
                  <a:pt x="1444263" y="208415"/>
                </a:cubicBezTo>
                <a:cubicBezTo>
                  <a:pt x="1446873" y="209644"/>
                  <a:pt x="1448674" y="212120"/>
                  <a:pt x="1449026" y="214988"/>
                </a:cubicBezTo>
                <a:cubicBezTo>
                  <a:pt x="1450893" y="215511"/>
                  <a:pt x="1452893" y="214911"/>
                  <a:pt x="1454170" y="213463"/>
                </a:cubicBezTo>
                <a:cubicBezTo>
                  <a:pt x="1457884" y="209463"/>
                  <a:pt x="1460551" y="211082"/>
                  <a:pt x="1462837" y="215083"/>
                </a:cubicBezTo>
                <a:lnTo>
                  <a:pt x="1464361" y="215083"/>
                </a:lnTo>
                <a:cubicBezTo>
                  <a:pt x="1468933" y="218512"/>
                  <a:pt x="1467886" y="222703"/>
                  <a:pt x="1465409" y="226608"/>
                </a:cubicBezTo>
                <a:cubicBezTo>
                  <a:pt x="1463809" y="228599"/>
                  <a:pt x="1462733" y="230961"/>
                  <a:pt x="1462266" y="233466"/>
                </a:cubicBezTo>
                <a:cubicBezTo>
                  <a:pt x="1462180" y="234095"/>
                  <a:pt x="1462180" y="234742"/>
                  <a:pt x="1462266" y="235371"/>
                </a:cubicBezTo>
                <a:cubicBezTo>
                  <a:pt x="1470933" y="235943"/>
                  <a:pt x="1472838" y="243086"/>
                  <a:pt x="1475886" y="249087"/>
                </a:cubicBezTo>
                <a:cubicBezTo>
                  <a:pt x="1483030" y="251459"/>
                  <a:pt x="1488669" y="257022"/>
                  <a:pt x="1491127" y="264136"/>
                </a:cubicBezTo>
                <a:cubicBezTo>
                  <a:pt x="1491688" y="266222"/>
                  <a:pt x="1493774" y="267518"/>
                  <a:pt x="1495889" y="267089"/>
                </a:cubicBezTo>
                <a:cubicBezTo>
                  <a:pt x="1496270" y="264518"/>
                  <a:pt x="1495508" y="260707"/>
                  <a:pt x="1499508" y="260898"/>
                </a:cubicBezTo>
                <a:cubicBezTo>
                  <a:pt x="1503509" y="261088"/>
                  <a:pt x="1503509" y="264422"/>
                  <a:pt x="1503509" y="267280"/>
                </a:cubicBezTo>
                <a:cubicBezTo>
                  <a:pt x="1504938" y="272518"/>
                  <a:pt x="1503699" y="278805"/>
                  <a:pt x="1510271" y="281567"/>
                </a:cubicBezTo>
                <a:lnTo>
                  <a:pt x="1508272" y="283948"/>
                </a:lnTo>
                <a:lnTo>
                  <a:pt x="1509986" y="285949"/>
                </a:lnTo>
                <a:cubicBezTo>
                  <a:pt x="1512177" y="290978"/>
                  <a:pt x="1513872" y="296207"/>
                  <a:pt x="1515034" y="301569"/>
                </a:cubicBezTo>
                <a:cubicBezTo>
                  <a:pt x="1519225" y="303379"/>
                  <a:pt x="1519320" y="309761"/>
                  <a:pt x="1526083" y="309761"/>
                </a:cubicBezTo>
                <a:cubicBezTo>
                  <a:pt x="1529131" y="309761"/>
                  <a:pt x="1532941" y="315285"/>
                  <a:pt x="1532941" y="320334"/>
                </a:cubicBezTo>
                <a:cubicBezTo>
                  <a:pt x="1532941" y="323668"/>
                  <a:pt x="1534084" y="327287"/>
                  <a:pt x="1537513" y="326811"/>
                </a:cubicBezTo>
                <a:cubicBezTo>
                  <a:pt x="1540942" y="326335"/>
                  <a:pt x="1541704" y="327002"/>
                  <a:pt x="1542371" y="331288"/>
                </a:cubicBezTo>
                <a:cubicBezTo>
                  <a:pt x="1543038" y="335574"/>
                  <a:pt x="1540466" y="339003"/>
                  <a:pt x="1539799" y="342908"/>
                </a:cubicBezTo>
                <a:cubicBezTo>
                  <a:pt x="1540276" y="346147"/>
                  <a:pt x="1542181" y="348504"/>
                  <a:pt x="1544205" y="350802"/>
                </a:cubicBezTo>
                <a:lnTo>
                  <a:pt x="1549202" y="358160"/>
                </a:lnTo>
                <a:lnTo>
                  <a:pt x="1549134" y="358148"/>
                </a:lnTo>
                <a:cubicBezTo>
                  <a:pt x="1548819" y="358415"/>
                  <a:pt x="1548562" y="358739"/>
                  <a:pt x="1548371" y="359101"/>
                </a:cubicBezTo>
                <a:cubicBezTo>
                  <a:pt x="1548648" y="358796"/>
                  <a:pt x="1548962" y="358539"/>
                  <a:pt x="1549324" y="358339"/>
                </a:cubicBezTo>
                <a:lnTo>
                  <a:pt x="1549202" y="358160"/>
                </a:lnTo>
                <a:lnTo>
                  <a:pt x="1559719" y="359959"/>
                </a:lnTo>
                <a:cubicBezTo>
                  <a:pt x="1561374" y="361697"/>
                  <a:pt x="1561374" y="364769"/>
                  <a:pt x="1560373" y="369769"/>
                </a:cubicBezTo>
                <a:cubicBezTo>
                  <a:pt x="1559145" y="373398"/>
                  <a:pt x="1560659" y="377399"/>
                  <a:pt x="1563993" y="379294"/>
                </a:cubicBezTo>
                <a:cubicBezTo>
                  <a:pt x="1568564" y="382913"/>
                  <a:pt x="1567517" y="390343"/>
                  <a:pt x="1571613" y="395010"/>
                </a:cubicBezTo>
                <a:cubicBezTo>
                  <a:pt x="1572755" y="396343"/>
                  <a:pt x="1572851" y="399011"/>
                  <a:pt x="1574184" y="399868"/>
                </a:cubicBezTo>
                <a:cubicBezTo>
                  <a:pt x="1584662" y="406250"/>
                  <a:pt x="1585329" y="417108"/>
                  <a:pt x="1587424" y="427395"/>
                </a:cubicBezTo>
                <a:cubicBezTo>
                  <a:pt x="1591139" y="429967"/>
                  <a:pt x="1594282" y="432157"/>
                  <a:pt x="1593139" y="438063"/>
                </a:cubicBezTo>
                <a:cubicBezTo>
                  <a:pt x="1592758" y="443302"/>
                  <a:pt x="1593177" y="448569"/>
                  <a:pt x="1594377" y="453684"/>
                </a:cubicBezTo>
                <a:cubicBezTo>
                  <a:pt x="1599750" y="457827"/>
                  <a:pt x="1604036" y="463228"/>
                  <a:pt x="1606855" y="469400"/>
                </a:cubicBezTo>
                <a:cubicBezTo>
                  <a:pt x="1611561" y="479316"/>
                  <a:pt x="1617009" y="488869"/>
                  <a:pt x="1623143" y="497975"/>
                </a:cubicBezTo>
                <a:cubicBezTo>
                  <a:pt x="1630515" y="507234"/>
                  <a:pt x="1634697" y="518625"/>
                  <a:pt x="1635049" y="530456"/>
                </a:cubicBezTo>
                <a:cubicBezTo>
                  <a:pt x="1640383" y="539981"/>
                  <a:pt x="1641050" y="552173"/>
                  <a:pt x="1649908" y="559031"/>
                </a:cubicBezTo>
                <a:cubicBezTo>
                  <a:pt x="1658766" y="565888"/>
                  <a:pt x="1658195" y="576557"/>
                  <a:pt x="1663053" y="584938"/>
                </a:cubicBezTo>
                <a:cubicBezTo>
                  <a:pt x="1666863" y="591320"/>
                  <a:pt x="1661910" y="597797"/>
                  <a:pt x="1663053" y="603988"/>
                </a:cubicBezTo>
                <a:cubicBezTo>
                  <a:pt x="1669530" y="607703"/>
                  <a:pt x="1666196" y="614466"/>
                  <a:pt x="1667911" y="619609"/>
                </a:cubicBezTo>
                <a:cubicBezTo>
                  <a:pt x="1673988" y="623591"/>
                  <a:pt x="1677854" y="630173"/>
                  <a:pt x="1678388" y="637421"/>
                </a:cubicBezTo>
                <a:cubicBezTo>
                  <a:pt x="1679626" y="646946"/>
                  <a:pt x="1685056" y="655900"/>
                  <a:pt x="1684008" y="665996"/>
                </a:cubicBezTo>
                <a:cubicBezTo>
                  <a:pt x="1684246" y="671931"/>
                  <a:pt x="1685008" y="677826"/>
                  <a:pt x="1686294" y="683618"/>
                </a:cubicBezTo>
                <a:cubicBezTo>
                  <a:pt x="1690599" y="693333"/>
                  <a:pt x="1692371" y="703982"/>
                  <a:pt x="1691437" y="714574"/>
                </a:cubicBezTo>
                <a:cubicBezTo>
                  <a:pt x="1691580" y="721299"/>
                  <a:pt x="1692342" y="727995"/>
                  <a:pt x="1693723" y="734576"/>
                </a:cubicBezTo>
                <a:cubicBezTo>
                  <a:pt x="1698533" y="759694"/>
                  <a:pt x="1701086" y="785202"/>
                  <a:pt x="1701343" y="810776"/>
                </a:cubicBezTo>
                <a:cubicBezTo>
                  <a:pt x="1701343" y="811252"/>
                  <a:pt x="1700391" y="811824"/>
                  <a:pt x="1699819" y="812301"/>
                </a:cubicBezTo>
                <a:cubicBezTo>
                  <a:pt x="1699819" y="815158"/>
                  <a:pt x="1699819" y="818111"/>
                  <a:pt x="1699819" y="820968"/>
                </a:cubicBezTo>
                <a:cubicBezTo>
                  <a:pt x="1702829" y="824311"/>
                  <a:pt x="1702572" y="829465"/>
                  <a:pt x="1699248" y="832493"/>
                </a:cubicBezTo>
                <a:cubicBezTo>
                  <a:pt x="1699724" y="839256"/>
                  <a:pt x="1703439" y="845543"/>
                  <a:pt x="1701724" y="852591"/>
                </a:cubicBezTo>
                <a:cubicBezTo>
                  <a:pt x="1704134" y="855229"/>
                  <a:pt x="1705668" y="858563"/>
                  <a:pt x="1706105" y="862116"/>
                </a:cubicBezTo>
                <a:cubicBezTo>
                  <a:pt x="1711249" y="867164"/>
                  <a:pt x="1705915" y="873069"/>
                  <a:pt x="1707630" y="879070"/>
                </a:cubicBezTo>
                <a:cubicBezTo>
                  <a:pt x="1709316" y="886262"/>
                  <a:pt x="1710296" y="893596"/>
                  <a:pt x="1710583" y="900978"/>
                </a:cubicBezTo>
                <a:cubicBezTo>
                  <a:pt x="1713440" y="907551"/>
                  <a:pt x="1717440" y="913837"/>
                  <a:pt x="1713440" y="921267"/>
                </a:cubicBezTo>
                <a:cubicBezTo>
                  <a:pt x="1713859" y="921714"/>
                  <a:pt x="1714250" y="922190"/>
                  <a:pt x="1714602" y="922686"/>
                </a:cubicBezTo>
                <a:cubicBezTo>
                  <a:pt x="1719250" y="929191"/>
                  <a:pt x="1717755" y="938240"/>
                  <a:pt x="1711249" y="942888"/>
                </a:cubicBezTo>
                <a:cubicBezTo>
                  <a:pt x="1715630" y="950794"/>
                  <a:pt x="1705915" y="957080"/>
                  <a:pt x="1708963" y="965177"/>
                </a:cubicBezTo>
                <a:cubicBezTo>
                  <a:pt x="1710202" y="968225"/>
                  <a:pt x="1705915" y="966986"/>
                  <a:pt x="1704106" y="967748"/>
                </a:cubicBezTo>
                <a:cubicBezTo>
                  <a:pt x="1700200" y="971749"/>
                  <a:pt x="1705153" y="973559"/>
                  <a:pt x="1706296" y="976225"/>
                </a:cubicBezTo>
                <a:lnTo>
                  <a:pt x="1710583" y="978893"/>
                </a:lnTo>
                <a:cubicBezTo>
                  <a:pt x="1713440" y="978797"/>
                  <a:pt x="1716202" y="979464"/>
                  <a:pt x="1716583" y="982702"/>
                </a:cubicBezTo>
                <a:cubicBezTo>
                  <a:pt x="1716964" y="985941"/>
                  <a:pt x="1713631" y="984988"/>
                  <a:pt x="1711821" y="985941"/>
                </a:cubicBezTo>
                <a:cubicBezTo>
                  <a:pt x="1706963" y="988989"/>
                  <a:pt x="1706296" y="993847"/>
                  <a:pt x="1711821" y="998514"/>
                </a:cubicBezTo>
                <a:cubicBezTo>
                  <a:pt x="1717345" y="1003181"/>
                  <a:pt x="1715916" y="1004134"/>
                  <a:pt x="1710106" y="1005658"/>
                </a:cubicBezTo>
                <a:cubicBezTo>
                  <a:pt x="1707030" y="1006972"/>
                  <a:pt x="1704143" y="1008706"/>
                  <a:pt x="1701534" y="1010801"/>
                </a:cubicBezTo>
                <a:cubicBezTo>
                  <a:pt x="1701534" y="1011659"/>
                  <a:pt x="1701534" y="1012420"/>
                  <a:pt x="1701534" y="1013182"/>
                </a:cubicBezTo>
                <a:cubicBezTo>
                  <a:pt x="1702410" y="1014811"/>
                  <a:pt x="1704172" y="1015744"/>
                  <a:pt x="1706011" y="1015564"/>
                </a:cubicBezTo>
                <a:cubicBezTo>
                  <a:pt x="1710392" y="1020135"/>
                  <a:pt x="1710678" y="1027184"/>
                  <a:pt x="1717631" y="1029660"/>
                </a:cubicBezTo>
                <a:cubicBezTo>
                  <a:pt x="1713535" y="1034614"/>
                  <a:pt x="1706105" y="1038138"/>
                  <a:pt x="1713916" y="1045472"/>
                </a:cubicBezTo>
                <a:cubicBezTo>
                  <a:pt x="1715630" y="1048330"/>
                  <a:pt x="1719631" y="1050426"/>
                  <a:pt x="1713916" y="1054997"/>
                </a:cubicBezTo>
                <a:cubicBezTo>
                  <a:pt x="1708363" y="1058283"/>
                  <a:pt x="1704325" y="1063617"/>
                  <a:pt x="1702677" y="1069856"/>
                </a:cubicBezTo>
                <a:lnTo>
                  <a:pt x="1714011" y="1078619"/>
                </a:lnTo>
                <a:lnTo>
                  <a:pt x="1702677" y="1079381"/>
                </a:lnTo>
                <a:cubicBezTo>
                  <a:pt x="1702296" y="1080048"/>
                  <a:pt x="1702010" y="1081286"/>
                  <a:pt x="1701438" y="1081286"/>
                </a:cubicBezTo>
                <a:cubicBezTo>
                  <a:pt x="1688294" y="1089954"/>
                  <a:pt x="1688294" y="1089954"/>
                  <a:pt x="1700677" y="1099479"/>
                </a:cubicBezTo>
                <a:cubicBezTo>
                  <a:pt x="1701800" y="1100517"/>
                  <a:pt x="1702848" y="1101632"/>
                  <a:pt x="1703820" y="1102813"/>
                </a:cubicBezTo>
                <a:cubicBezTo>
                  <a:pt x="1701924" y="1105251"/>
                  <a:pt x="1699086" y="1106766"/>
                  <a:pt x="1696009" y="1107004"/>
                </a:cubicBezTo>
                <a:cubicBezTo>
                  <a:pt x="1695247" y="1108242"/>
                  <a:pt x="1693818" y="1109575"/>
                  <a:pt x="1693818" y="1110909"/>
                </a:cubicBezTo>
                <a:cubicBezTo>
                  <a:pt x="1693152" y="1121292"/>
                  <a:pt x="1693247" y="1121386"/>
                  <a:pt x="1684293" y="1127578"/>
                </a:cubicBezTo>
                <a:cubicBezTo>
                  <a:pt x="1685913" y="1132721"/>
                  <a:pt x="1690961" y="1134341"/>
                  <a:pt x="1694771" y="1137103"/>
                </a:cubicBezTo>
                <a:cubicBezTo>
                  <a:pt x="1698352" y="1138941"/>
                  <a:pt x="1700629" y="1142608"/>
                  <a:pt x="1700677" y="1146628"/>
                </a:cubicBezTo>
                <a:cubicBezTo>
                  <a:pt x="1697247" y="1147961"/>
                  <a:pt x="1692485" y="1147199"/>
                  <a:pt x="1690580" y="1151866"/>
                </a:cubicBezTo>
                <a:cubicBezTo>
                  <a:pt x="1691628" y="1159010"/>
                  <a:pt x="1699533" y="1159201"/>
                  <a:pt x="1703629" y="1165202"/>
                </a:cubicBezTo>
                <a:cubicBezTo>
                  <a:pt x="1696800" y="1165669"/>
                  <a:pt x="1690218" y="1167974"/>
                  <a:pt x="1684579" y="1171869"/>
                </a:cubicBezTo>
                <a:cubicBezTo>
                  <a:pt x="1674102" y="1177393"/>
                  <a:pt x="1674006" y="1179679"/>
                  <a:pt x="1680388" y="1189966"/>
                </a:cubicBezTo>
                <a:cubicBezTo>
                  <a:pt x="1679112" y="1191909"/>
                  <a:pt x="1676654" y="1192700"/>
                  <a:pt x="1674483" y="1191872"/>
                </a:cubicBezTo>
                <a:cubicBezTo>
                  <a:pt x="1672435" y="1190852"/>
                  <a:pt x="1669958" y="1191357"/>
                  <a:pt x="1668482" y="1193110"/>
                </a:cubicBezTo>
                <a:cubicBezTo>
                  <a:pt x="1674054" y="1202683"/>
                  <a:pt x="1681388" y="1211122"/>
                  <a:pt x="1690104" y="1217970"/>
                </a:cubicBezTo>
                <a:cubicBezTo>
                  <a:pt x="1684579" y="1218827"/>
                  <a:pt x="1678197" y="1217685"/>
                  <a:pt x="1676483" y="1223685"/>
                </a:cubicBezTo>
                <a:cubicBezTo>
                  <a:pt x="1675531" y="1227210"/>
                  <a:pt x="1680293" y="1228638"/>
                  <a:pt x="1684198" y="1232353"/>
                </a:cubicBezTo>
                <a:lnTo>
                  <a:pt x="1670673" y="1232353"/>
                </a:lnTo>
                <a:cubicBezTo>
                  <a:pt x="1669434" y="1232477"/>
                  <a:pt x="1668368" y="1233286"/>
                  <a:pt x="1667911" y="1234448"/>
                </a:cubicBezTo>
                <a:lnTo>
                  <a:pt x="1668482" y="1236639"/>
                </a:lnTo>
                <a:lnTo>
                  <a:pt x="1670482" y="1236639"/>
                </a:lnTo>
                <a:cubicBezTo>
                  <a:pt x="1677340" y="1236639"/>
                  <a:pt x="1677150" y="1242163"/>
                  <a:pt x="1678388" y="1247021"/>
                </a:cubicBezTo>
                <a:lnTo>
                  <a:pt x="1665910" y="1250355"/>
                </a:lnTo>
                <a:cubicBezTo>
                  <a:pt x="1659814" y="1257689"/>
                  <a:pt x="1669339" y="1258927"/>
                  <a:pt x="1670958" y="1263404"/>
                </a:cubicBezTo>
                <a:cubicBezTo>
                  <a:pt x="1667844" y="1264185"/>
                  <a:pt x="1664615" y="1264385"/>
                  <a:pt x="1661433" y="1263976"/>
                </a:cubicBezTo>
                <a:cubicBezTo>
                  <a:pt x="1656195" y="1265119"/>
                  <a:pt x="1658386" y="1271691"/>
                  <a:pt x="1654385" y="1273501"/>
                </a:cubicBezTo>
                <a:lnTo>
                  <a:pt x="1650099" y="1275977"/>
                </a:lnTo>
                <a:cubicBezTo>
                  <a:pt x="1650099" y="1277597"/>
                  <a:pt x="1646956" y="1279026"/>
                  <a:pt x="1650099" y="1280645"/>
                </a:cubicBezTo>
                <a:cubicBezTo>
                  <a:pt x="1659529" y="1283883"/>
                  <a:pt x="1659719" y="1284645"/>
                  <a:pt x="1657147" y="1294170"/>
                </a:cubicBezTo>
                <a:cubicBezTo>
                  <a:pt x="1660767" y="1295408"/>
                  <a:pt x="1661052" y="1296932"/>
                  <a:pt x="1660195" y="1301123"/>
                </a:cubicBezTo>
                <a:cubicBezTo>
                  <a:pt x="1659338" y="1305314"/>
                  <a:pt x="1656099" y="1303219"/>
                  <a:pt x="1654004" y="1303219"/>
                </a:cubicBezTo>
                <a:cubicBezTo>
                  <a:pt x="1651823" y="1303457"/>
                  <a:pt x="1649613" y="1303457"/>
                  <a:pt x="1647432" y="1303219"/>
                </a:cubicBezTo>
                <a:cubicBezTo>
                  <a:pt x="1645050" y="1303981"/>
                  <a:pt x="1644670" y="1305124"/>
                  <a:pt x="1645050" y="1307695"/>
                </a:cubicBezTo>
                <a:cubicBezTo>
                  <a:pt x="1645431" y="1310267"/>
                  <a:pt x="1642669" y="1312077"/>
                  <a:pt x="1643621" y="1314744"/>
                </a:cubicBezTo>
                <a:cubicBezTo>
                  <a:pt x="1646193" y="1315220"/>
                  <a:pt x="1649337" y="1315220"/>
                  <a:pt x="1649241" y="1319125"/>
                </a:cubicBezTo>
                <a:cubicBezTo>
                  <a:pt x="1649146" y="1323031"/>
                  <a:pt x="1645336" y="1321697"/>
                  <a:pt x="1643145" y="1321697"/>
                </a:cubicBezTo>
                <a:cubicBezTo>
                  <a:pt x="1641659" y="1321840"/>
                  <a:pt x="1640155" y="1321840"/>
                  <a:pt x="1638669" y="1321697"/>
                </a:cubicBezTo>
                <a:cubicBezTo>
                  <a:pt x="1636573" y="1323031"/>
                  <a:pt x="1634763" y="1325031"/>
                  <a:pt x="1631811" y="1323983"/>
                </a:cubicBezTo>
                <a:lnTo>
                  <a:pt x="1630858" y="1323983"/>
                </a:lnTo>
                <a:lnTo>
                  <a:pt x="1629811" y="1323983"/>
                </a:lnTo>
                <a:cubicBezTo>
                  <a:pt x="1629429" y="1326841"/>
                  <a:pt x="1625714" y="1325888"/>
                  <a:pt x="1624762" y="1328174"/>
                </a:cubicBezTo>
                <a:cubicBezTo>
                  <a:pt x="1619238" y="1338461"/>
                  <a:pt x="1629239" y="1342176"/>
                  <a:pt x="1634287" y="1349225"/>
                </a:cubicBezTo>
                <a:cubicBezTo>
                  <a:pt x="1628191" y="1352034"/>
                  <a:pt x="1622552" y="1355730"/>
                  <a:pt x="1617523" y="1360178"/>
                </a:cubicBezTo>
                <a:cubicBezTo>
                  <a:pt x="1616285" y="1363893"/>
                  <a:pt x="1624000" y="1365988"/>
                  <a:pt x="1620476" y="1368560"/>
                </a:cubicBezTo>
                <a:cubicBezTo>
                  <a:pt x="1615428" y="1372275"/>
                  <a:pt x="1613142" y="1380943"/>
                  <a:pt x="1604474" y="1378943"/>
                </a:cubicBezTo>
                <a:cubicBezTo>
                  <a:pt x="1600759" y="1386848"/>
                  <a:pt x="1599807" y="1393992"/>
                  <a:pt x="1610284" y="1397993"/>
                </a:cubicBezTo>
                <a:lnTo>
                  <a:pt x="1602474" y="1401612"/>
                </a:lnTo>
                <a:cubicBezTo>
                  <a:pt x="1600664" y="1402469"/>
                  <a:pt x="1601330" y="1403707"/>
                  <a:pt x="1601330" y="1405327"/>
                </a:cubicBezTo>
                <a:cubicBezTo>
                  <a:pt x="1601521" y="1408565"/>
                  <a:pt x="1607903" y="1408279"/>
                  <a:pt x="1605808" y="1410470"/>
                </a:cubicBezTo>
                <a:cubicBezTo>
                  <a:pt x="1602350" y="1415271"/>
                  <a:pt x="1596226" y="1417338"/>
                  <a:pt x="1590568" y="1415614"/>
                </a:cubicBezTo>
                <a:lnTo>
                  <a:pt x="1585805" y="1419995"/>
                </a:lnTo>
                <a:cubicBezTo>
                  <a:pt x="1581709" y="1425043"/>
                  <a:pt x="1573232" y="1426948"/>
                  <a:pt x="1574565" y="1435807"/>
                </a:cubicBezTo>
                <a:cubicBezTo>
                  <a:pt x="1576946" y="1437521"/>
                  <a:pt x="1576185" y="1438188"/>
                  <a:pt x="1574565" y="1440855"/>
                </a:cubicBezTo>
                <a:cubicBezTo>
                  <a:pt x="1572946" y="1443522"/>
                  <a:pt x="1569993" y="1443903"/>
                  <a:pt x="1567612" y="1445236"/>
                </a:cubicBezTo>
                <a:cubicBezTo>
                  <a:pt x="1562754" y="1448284"/>
                  <a:pt x="1560468" y="1451618"/>
                  <a:pt x="1564374" y="1457809"/>
                </a:cubicBezTo>
                <a:cubicBezTo>
                  <a:pt x="1568279" y="1464001"/>
                  <a:pt x="1563516" y="1469906"/>
                  <a:pt x="1555706" y="1468859"/>
                </a:cubicBezTo>
                <a:cubicBezTo>
                  <a:pt x="1551134" y="1468192"/>
                  <a:pt x="1551515" y="1469716"/>
                  <a:pt x="1549705" y="1473240"/>
                </a:cubicBezTo>
                <a:cubicBezTo>
                  <a:pt x="1544381" y="1482299"/>
                  <a:pt x="1536256" y="1489385"/>
                  <a:pt x="1526559" y="1493433"/>
                </a:cubicBezTo>
                <a:cubicBezTo>
                  <a:pt x="1524178" y="1496005"/>
                  <a:pt x="1518082" y="1495814"/>
                  <a:pt x="1520463" y="1501815"/>
                </a:cubicBezTo>
                <a:cubicBezTo>
                  <a:pt x="1511605" y="1507340"/>
                  <a:pt x="1506747" y="1520960"/>
                  <a:pt x="1492555" y="1518484"/>
                </a:cubicBezTo>
                <a:cubicBezTo>
                  <a:pt x="1491603" y="1520770"/>
                  <a:pt x="1489602" y="1520770"/>
                  <a:pt x="1487697" y="1520770"/>
                </a:cubicBezTo>
                <a:cubicBezTo>
                  <a:pt x="1484364" y="1531247"/>
                  <a:pt x="1474553" y="1535152"/>
                  <a:pt x="1466933" y="1541248"/>
                </a:cubicBezTo>
                <a:cubicBezTo>
                  <a:pt x="1463218" y="1544392"/>
                  <a:pt x="1461599" y="1549726"/>
                  <a:pt x="1456074" y="1550773"/>
                </a:cubicBezTo>
                <a:cubicBezTo>
                  <a:pt x="1455122" y="1550964"/>
                  <a:pt x="1453693" y="1552107"/>
                  <a:pt x="1453693" y="1552774"/>
                </a:cubicBezTo>
                <a:cubicBezTo>
                  <a:pt x="1453788" y="1563442"/>
                  <a:pt x="1445121" y="1565347"/>
                  <a:pt x="1437977" y="1568871"/>
                </a:cubicBezTo>
                <a:cubicBezTo>
                  <a:pt x="1435310" y="1570204"/>
                  <a:pt x="1435691" y="1573157"/>
                  <a:pt x="1433024" y="1575538"/>
                </a:cubicBezTo>
                <a:cubicBezTo>
                  <a:pt x="1430357" y="1577920"/>
                  <a:pt x="1428547" y="1577158"/>
                  <a:pt x="1426166" y="1575538"/>
                </a:cubicBezTo>
                <a:lnTo>
                  <a:pt x="1417498" y="1580206"/>
                </a:lnTo>
                <a:cubicBezTo>
                  <a:pt x="1415564" y="1583902"/>
                  <a:pt x="1412059" y="1586531"/>
                  <a:pt x="1407973" y="1587350"/>
                </a:cubicBezTo>
                <a:cubicBezTo>
                  <a:pt x="1401268" y="1594570"/>
                  <a:pt x="1393248" y="1600447"/>
                  <a:pt x="1384351" y="1604685"/>
                </a:cubicBezTo>
                <a:cubicBezTo>
                  <a:pt x="1380103" y="1611267"/>
                  <a:pt x="1373093" y="1615582"/>
                  <a:pt x="1365301" y="1616401"/>
                </a:cubicBezTo>
                <a:cubicBezTo>
                  <a:pt x="1362063" y="1617163"/>
                  <a:pt x="1357015" y="1615448"/>
                  <a:pt x="1359491" y="1622116"/>
                </a:cubicBezTo>
                <a:cubicBezTo>
                  <a:pt x="1359967" y="1623354"/>
                  <a:pt x="1358062" y="1623354"/>
                  <a:pt x="1357015" y="1623354"/>
                </a:cubicBezTo>
                <a:cubicBezTo>
                  <a:pt x="1342308" y="1627631"/>
                  <a:pt x="1328716" y="1635070"/>
                  <a:pt x="1317200" y="1645167"/>
                </a:cubicBezTo>
                <a:cubicBezTo>
                  <a:pt x="1315267" y="1646395"/>
                  <a:pt x="1313181" y="1647386"/>
                  <a:pt x="1311009" y="1648119"/>
                </a:cubicBezTo>
                <a:cubicBezTo>
                  <a:pt x="1306437" y="1654215"/>
                  <a:pt x="1298436" y="1651643"/>
                  <a:pt x="1292911" y="1655263"/>
                </a:cubicBezTo>
                <a:cubicBezTo>
                  <a:pt x="1291483" y="1664026"/>
                  <a:pt x="1284910" y="1664788"/>
                  <a:pt x="1278433" y="1664788"/>
                </a:cubicBezTo>
                <a:cubicBezTo>
                  <a:pt x="1273766" y="1664978"/>
                  <a:pt x="1268718" y="1663454"/>
                  <a:pt x="1266813" y="1670407"/>
                </a:cubicBezTo>
                <a:cubicBezTo>
                  <a:pt x="1265765" y="1674408"/>
                  <a:pt x="1261860" y="1673932"/>
                  <a:pt x="1258240" y="1672693"/>
                </a:cubicBezTo>
                <a:cubicBezTo>
                  <a:pt x="1252430" y="1670884"/>
                  <a:pt x="1247477" y="1670693"/>
                  <a:pt x="1246906" y="1679266"/>
                </a:cubicBezTo>
                <a:cubicBezTo>
                  <a:pt x="1246334" y="1687838"/>
                  <a:pt x="1238619" y="1684600"/>
                  <a:pt x="1233475" y="1685362"/>
                </a:cubicBezTo>
                <a:cubicBezTo>
                  <a:pt x="1231665" y="1692467"/>
                  <a:pt x="1224845" y="1697116"/>
                  <a:pt x="1217568" y="1696220"/>
                </a:cubicBezTo>
                <a:cubicBezTo>
                  <a:pt x="1211758" y="1695839"/>
                  <a:pt x="1206520" y="1701650"/>
                  <a:pt x="1200233" y="1702793"/>
                </a:cubicBezTo>
                <a:cubicBezTo>
                  <a:pt x="1197185" y="1703364"/>
                  <a:pt x="1194518" y="1704507"/>
                  <a:pt x="1192327" y="1701268"/>
                </a:cubicBezTo>
                <a:cubicBezTo>
                  <a:pt x="1187564" y="1700602"/>
                  <a:pt x="1183469" y="1704412"/>
                  <a:pt x="1178611" y="1703650"/>
                </a:cubicBezTo>
                <a:cubicBezTo>
                  <a:pt x="1175106" y="1703697"/>
                  <a:pt x="1171734" y="1704974"/>
                  <a:pt x="1169086" y="1707269"/>
                </a:cubicBezTo>
                <a:cubicBezTo>
                  <a:pt x="1164247" y="1711356"/>
                  <a:pt x="1157961" y="1713308"/>
                  <a:pt x="1151656" y="1712698"/>
                </a:cubicBezTo>
                <a:cubicBezTo>
                  <a:pt x="1144321" y="1714984"/>
                  <a:pt x="1138892" y="1721271"/>
                  <a:pt x="1131081" y="1722223"/>
                </a:cubicBezTo>
                <a:cubicBezTo>
                  <a:pt x="1127176" y="1726986"/>
                  <a:pt x="1121642" y="1730139"/>
                  <a:pt x="1115555" y="1731082"/>
                </a:cubicBezTo>
                <a:cubicBezTo>
                  <a:pt x="1113270" y="1731272"/>
                  <a:pt x="1109745" y="1731463"/>
                  <a:pt x="1109745" y="1733844"/>
                </a:cubicBezTo>
                <a:cubicBezTo>
                  <a:pt x="1106793" y="1748132"/>
                  <a:pt x="1094124" y="1744131"/>
                  <a:pt x="1085361" y="1747370"/>
                </a:cubicBezTo>
                <a:cubicBezTo>
                  <a:pt x="1084228" y="1747598"/>
                  <a:pt x="1083352" y="1748513"/>
                  <a:pt x="1083171" y="1749656"/>
                </a:cubicBezTo>
                <a:cubicBezTo>
                  <a:pt x="1084981" y="1749942"/>
                  <a:pt x="1087076" y="1750703"/>
                  <a:pt x="1086886" y="1752513"/>
                </a:cubicBezTo>
                <a:cubicBezTo>
                  <a:pt x="1086695" y="1754323"/>
                  <a:pt x="1084981" y="1755847"/>
                  <a:pt x="1083361" y="1755847"/>
                </a:cubicBezTo>
                <a:cubicBezTo>
                  <a:pt x="1079932" y="1754704"/>
                  <a:pt x="1077075" y="1756513"/>
                  <a:pt x="1073836" y="1756513"/>
                </a:cubicBezTo>
                <a:cubicBezTo>
                  <a:pt x="1067645" y="1754609"/>
                  <a:pt x="1061644" y="1752799"/>
                  <a:pt x="1057072" y="1760038"/>
                </a:cubicBezTo>
                <a:cubicBezTo>
                  <a:pt x="1055548" y="1762609"/>
                  <a:pt x="1049738" y="1761562"/>
                  <a:pt x="1041927" y="1758514"/>
                </a:cubicBezTo>
                <a:lnTo>
                  <a:pt x="1037546" y="1759085"/>
                </a:lnTo>
                <a:cubicBezTo>
                  <a:pt x="1031593" y="1763619"/>
                  <a:pt x="1024259" y="1765972"/>
                  <a:pt x="1016781" y="1765753"/>
                </a:cubicBezTo>
                <a:cubicBezTo>
                  <a:pt x="1014877" y="1767563"/>
                  <a:pt x="1016305" y="1771277"/>
                  <a:pt x="1010019" y="1770325"/>
                </a:cubicBezTo>
                <a:cubicBezTo>
                  <a:pt x="1003732" y="1769372"/>
                  <a:pt x="996493" y="1770325"/>
                  <a:pt x="989540" y="1770325"/>
                </a:cubicBezTo>
                <a:cubicBezTo>
                  <a:pt x="980396" y="1770135"/>
                  <a:pt x="971633" y="1772230"/>
                  <a:pt x="962108" y="1772230"/>
                </a:cubicBezTo>
                <a:cubicBezTo>
                  <a:pt x="954488" y="1772611"/>
                  <a:pt x="947058" y="1774897"/>
                  <a:pt x="939820" y="1774897"/>
                </a:cubicBezTo>
                <a:cubicBezTo>
                  <a:pt x="930295" y="1775182"/>
                  <a:pt x="919150" y="1780612"/>
                  <a:pt x="911245" y="1770229"/>
                </a:cubicBezTo>
                <a:cubicBezTo>
                  <a:pt x="909340" y="1772897"/>
                  <a:pt x="910578" y="1777754"/>
                  <a:pt x="903434" y="1774706"/>
                </a:cubicBezTo>
                <a:cubicBezTo>
                  <a:pt x="890766" y="1769277"/>
                  <a:pt x="877526" y="1762895"/>
                  <a:pt x="862857" y="1769753"/>
                </a:cubicBezTo>
                <a:cubicBezTo>
                  <a:pt x="859981" y="1770896"/>
                  <a:pt x="856781" y="1770896"/>
                  <a:pt x="853904" y="1769753"/>
                </a:cubicBezTo>
                <a:cubicBezTo>
                  <a:pt x="845141" y="1765943"/>
                  <a:pt x="834092" y="1771754"/>
                  <a:pt x="826091" y="1764134"/>
                </a:cubicBezTo>
                <a:cubicBezTo>
                  <a:pt x="819100" y="1766057"/>
                  <a:pt x="811670" y="1763248"/>
                  <a:pt x="807708" y="1757180"/>
                </a:cubicBezTo>
                <a:cubicBezTo>
                  <a:pt x="806517" y="1756113"/>
                  <a:pt x="804708" y="1756113"/>
                  <a:pt x="803517" y="1757180"/>
                </a:cubicBezTo>
                <a:cubicBezTo>
                  <a:pt x="798183" y="1762419"/>
                  <a:pt x="797135" y="1758133"/>
                  <a:pt x="794849" y="1754037"/>
                </a:cubicBezTo>
                <a:cubicBezTo>
                  <a:pt x="792563" y="1749942"/>
                  <a:pt x="787324" y="1749179"/>
                  <a:pt x="785324" y="1745084"/>
                </a:cubicBezTo>
                <a:cubicBezTo>
                  <a:pt x="781133" y="1743464"/>
                  <a:pt x="775037" y="1745560"/>
                  <a:pt x="771608" y="1740511"/>
                </a:cubicBezTo>
                <a:cubicBezTo>
                  <a:pt x="771341" y="1740007"/>
                  <a:pt x="771341" y="1739397"/>
                  <a:pt x="771608" y="1738892"/>
                </a:cubicBezTo>
                <a:cubicBezTo>
                  <a:pt x="769798" y="1738702"/>
                  <a:pt x="767893" y="1738607"/>
                  <a:pt x="767321" y="1736416"/>
                </a:cubicBezTo>
                <a:cubicBezTo>
                  <a:pt x="761131" y="1733654"/>
                  <a:pt x="753415" y="1733844"/>
                  <a:pt x="749034" y="1727367"/>
                </a:cubicBezTo>
                <a:cubicBezTo>
                  <a:pt x="745129" y="1725938"/>
                  <a:pt x="740461" y="1726605"/>
                  <a:pt x="737604" y="1722604"/>
                </a:cubicBezTo>
                <a:cubicBezTo>
                  <a:pt x="729031" y="1716794"/>
                  <a:pt x="718077" y="1715556"/>
                  <a:pt x="709981" y="1708698"/>
                </a:cubicBezTo>
                <a:cubicBezTo>
                  <a:pt x="708362" y="1708698"/>
                  <a:pt x="706647" y="1708984"/>
                  <a:pt x="705504" y="1707365"/>
                </a:cubicBezTo>
                <a:cubicBezTo>
                  <a:pt x="701313" y="1705936"/>
                  <a:pt x="696741" y="1705555"/>
                  <a:pt x="695979" y="1700125"/>
                </a:cubicBezTo>
                <a:cubicBezTo>
                  <a:pt x="691979" y="1700411"/>
                  <a:pt x="687407" y="1696316"/>
                  <a:pt x="685026" y="1696887"/>
                </a:cubicBezTo>
                <a:cubicBezTo>
                  <a:pt x="682645" y="1697459"/>
                  <a:pt x="679597" y="1696316"/>
                  <a:pt x="677882" y="1699268"/>
                </a:cubicBezTo>
                <a:cubicBezTo>
                  <a:pt x="674167" y="1704031"/>
                  <a:pt x="670357" y="1700697"/>
                  <a:pt x="666643" y="1699268"/>
                </a:cubicBezTo>
                <a:cubicBezTo>
                  <a:pt x="660070" y="1698887"/>
                  <a:pt x="652927" y="1693744"/>
                  <a:pt x="647593" y="1702126"/>
                </a:cubicBezTo>
                <a:cubicBezTo>
                  <a:pt x="646259" y="1704221"/>
                  <a:pt x="644163" y="1702983"/>
                  <a:pt x="642735" y="1701650"/>
                </a:cubicBezTo>
                <a:cubicBezTo>
                  <a:pt x="640915" y="1699716"/>
                  <a:pt x="638972" y="1697906"/>
                  <a:pt x="636924" y="1696220"/>
                </a:cubicBezTo>
                <a:cubicBezTo>
                  <a:pt x="633686" y="1693744"/>
                  <a:pt x="631495" y="1686409"/>
                  <a:pt x="625685" y="1693744"/>
                </a:cubicBezTo>
                <a:cubicBezTo>
                  <a:pt x="624352" y="1695363"/>
                  <a:pt x="621875" y="1692315"/>
                  <a:pt x="620827" y="1690315"/>
                </a:cubicBezTo>
                <a:lnTo>
                  <a:pt x="618256" y="1687838"/>
                </a:lnTo>
                <a:lnTo>
                  <a:pt x="600158" y="1687838"/>
                </a:lnTo>
                <a:cubicBezTo>
                  <a:pt x="593205" y="1683267"/>
                  <a:pt x="584918" y="1685457"/>
                  <a:pt x="577393" y="1683838"/>
                </a:cubicBezTo>
                <a:cubicBezTo>
                  <a:pt x="574022" y="1682952"/>
                  <a:pt x="570497" y="1684590"/>
                  <a:pt x="569011" y="1687743"/>
                </a:cubicBezTo>
                <a:cubicBezTo>
                  <a:pt x="568725" y="1688495"/>
                  <a:pt x="568125" y="1689096"/>
                  <a:pt x="567373" y="1689381"/>
                </a:cubicBezTo>
                <a:cubicBezTo>
                  <a:pt x="565897" y="1689953"/>
                  <a:pt x="564239" y="1689220"/>
                  <a:pt x="563677" y="1687743"/>
                </a:cubicBezTo>
                <a:lnTo>
                  <a:pt x="556819" y="1687743"/>
                </a:lnTo>
                <a:cubicBezTo>
                  <a:pt x="549542" y="1687619"/>
                  <a:pt x="542332" y="1686295"/>
                  <a:pt x="535483" y="1683838"/>
                </a:cubicBezTo>
                <a:cubicBezTo>
                  <a:pt x="532368" y="1682818"/>
                  <a:pt x="528959" y="1683467"/>
                  <a:pt x="526434" y="1685552"/>
                </a:cubicBezTo>
                <a:cubicBezTo>
                  <a:pt x="521863" y="1688601"/>
                  <a:pt x="518719" y="1686886"/>
                  <a:pt x="516338" y="1682123"/>
                </a:cubicBezTo>
                <a:lnTo>
                  <a:pt x="513957" y="1677742"/>
                </a:lnTo>
                <a:cubicBezTo>
                  <a:pt x="511966" y="1676732"/>
                  <a:pt x="510337" y="1675132"/>
                  <a:pt x="509290" y="1673170"/>
                </a:cubicBezTo>
                <a:cubicBezTo>
                  <a:pt x="506908" y="1674503"/>
                  <a:pt x="507670" y="1676123"/>
                  <a:pt x="506908" y="1679076"/>
                </a:cubicBezTo>
                <a:cubicBezTo>
                  <a:pt x="506146" y="1682028"/>
                  <a:pt x="503193" y="1682981"/>
                  <a:pt x="501955" y="1681075"/>
                </a:cubicBezTo>
                <a:cubicBezTo>
                  <a:pt x="499098" y="1676884"/>
                  <a:pt x="493192" y="1678790"/>
                  <a:pt x="490620" y="1674408"/>
                </a:cubicBezTo>
                <a:cubicBezTo>
                  <a:pt x="488011" y="1670588"/>
                  <a:pt x="483257" y="1668865"/>
                  <a:pt x="478809" y="1670122"/>
                </a:cubicBezTo>
                <a:cubicBezTo>
                  <a:pt x="476428" y="1670407"/>
                  <a:pt x="474333" y="1670884"/>
                  <a:pt x="472904" y="1668502"/>
                </a:cubicBezTo>
                <a:cubicBezTo>
                  <a:pt x="468332" y="1668598"/>
                  <a:pt x="467094" y="1664883"/>
                  <a:pt x="463379" y="1662788"/>
                </a:cubicBezTo>
                <a:cubicBezTo>
                  <a:pt x="459664" y="1660692"/>
                  <a:pt x="456235" y="1657168"/>
                  <a:pt x="451282" y="1658977"/>
                </a:cubicBezTo>
                <a:cubicBezTo>
                  <a:pt x="446329" y="1660787"/>
                  <a:pt x="443281" y="1656025"/>
                  <a:pt x="439280" y="1653643"/>
                </a:cubicBezTo>
                <a:cubicBezTo>
                  <a:pt x="435280" y="1651262"/>
                  <a:pt x="432613" y="1646214"/>
                  <a:pt x="426613" y="1649357"/>
                </a:cubicBezTo>
                <a:cubicBezTo>
                  <a:pt x="425660" y="1649834"/>
                  <a:pt x="424612" y="1647357"/>
                  <a:pt x="424612" y="1645738"/>
                </a:cubicBezTo>
                <a:cubicBezTo>
                  <a:pt x="421659" y="1644690"/>
                  <a:pt x="417945" y="1646595"/>
                  <a:pt x="415564" y="1643357"/>
                </a:cubicBezTo>
                <a:cubicBezTo>
                  <a:pt x="412544" y="1643433"/>
                  <a:pt x="409553" y="1642709"/>
                  <a:pt x="406896" y="1641261"/>
                </a:cubicBezTo>
                <a:cubicBezTo>
                  <a:pt x="400038" y="1638213"/>
                  <a:pt x="394132" y="1631736"/>
                  <a:pt x="385274" y="1636118"/>
                </a:cubicBezTo>
                <a:lnTo>
                  <a:pt x="381686" y="1632530"/>
                </a:lnTo>
                <a:lnTo>
                  <a:pt x="381845" y="1632593"/>
                </a:lnTo>
                <a:lnTo>
                  <a:pt x="381845" y="1631927"/>
                </a:lnTo>
                <a:lnTo>
                  <a:pt x="381083" y="1631927"/>
                </a:lnTo>
                <a:lnTo>
                  <a:pt x="381686" y="1632530"/>
                </a:lnTo>
                <a:lnTo>
                  <a:pt x="376142" y="1630319"/>
                </a:lnTo>
                <a:cubicBezTo>
                  <a:pt x="374226" y="1629593"/>
                  <a:pt x="372416" y="1629879"/>
                  <a:pt x="371082" y="1634117"/>
                </a:cubicBezTo>
                <a:cubicBezTo>
                  <a:pt x="370701" y="1635356"/>
                  <a:pt x="367462" y="1634689"/>
                  <a:pt x="366129" y="1633260"/>
                </a:cubicBezTo>
                <a:cubicBezTo>
                  <a:pt x="362414" y="1629641"/>
                  <a:pt x="357366" y="1627069"/>
                  <a:pt x="356604" y="1621259"/>
                </a:cubicBezTo>
                <a:lnTo>
                  <a:pt x="350603" y="1616115"/>
                </a:lnTo>
                <a:cubicBezTo>
                  <a:pt x="348507" y="1613829"/>
                  <a:pt x="346888" y="1610305"/>
                  <a:pt x="344507" y="1616115"/>
                </a:cubicBezTo>
                <a:cubicBezTo>
                  <a:pt x="343459" y="1617639"/>
                  <a:pt x="337077" y="1619163"/>
                  <a:pt x="333934" y="1618591"/>
                </a:cubicBezTo>
                <a:cubicBezTo>
                  <a:pt x="333734" y="1618572"/>
                  <a:pt x="333544" y="1618554"/>
                  <a:pt x="333344" y="1618525"/>
                </a:cubicBezTo>
                <a:lnTo>
                  <a:pt x="327076" y="1609959"/>
                </a:lnTo>
                <a:lnTo>
                  <a:pt x="327076" y="1609710"/>
                </a:lnTo>
                <a:lnTo>
                  <a:pt x="327743" y="1608876"/>
                </a:lnTo>
                <a:lnTo>
                  <a:pt x="327076" y="1608876"/>
                </a:lnTo>
                <a:lnTo>
                  <a:pt x="327076" y="1609710"/>
                </a:lnTo>
                <a:lnTo>
                  <a:pt x="326981" y="1609829"/>
                </a:lnTo>
                <a:lnTo>
                  <a:pt x="327076" y="1609959"/>
                </a:lnTo>
                <a:lnTo>
                  <a:pt x="327076" y="1610114"/>
                </a:lnTo>
                <a:cubicBezTo>
                  <a:pt x="319837" y="1609257"/>
                  <a:pt x="320885" y="1602018"/>
                  <a:pt x="317551" y="1598208"/>
                </a:cubicBezTo>
                <a:cubicBezTo>
                  <a:pt x="313360" y="1599923"/>
                  <a:pt x="314027" y="1602209"/>
                  <a:pt x="316503" y="1605066"/>
                </a:cubicBezTo>
                <a:cubicBezTo>
                  <a:pt x="316770" y="1605266"/>
                  <a:pt x="316999" y="1605504"/>
                  <a:pt x="317199" y="1605761"/>
                </a:cubicBezTo>
                <a:cubicBezTo>
                  <a:pt x="318447" y="1607400"/>
                  <a:pt x="318132" y="1609724"/>
                  <a:pt x="316503" y="1610972"/>
                </a:cubicBezTo>
                <a:cubicBezTo>
                  <a:pt x="314817" y="1612038"/>
                  <a:pt x="312608" y="1611667"/>
                  <a:pt x="311360" y="1610114"/>
                </a:cubicBezTo>
                <a:cubicBezTo>
                  <a:pt x="305073" y="1602970"/>
                  <a:pt x="296882" y="1596875"/>
                  <a:pt x="295548" y="1586397"/>
                </a:cubicBezTo>
                <a:cubicBezTo>
                  <a:pt x="294977" y="1583635"/>
                  <a:pt x="295644" y="1579920"/>
                  <a:pt x="292310" y="1578682"/>
                </a:cubicBezTo>
                <a:cubicBezTo>
                  <a:pt x="290500" y="1578015"/>
                  <a:pt x="289072" y="1580015"/>
                  <a:pt x="288405" y="1581920"/>
                </a:cubicBezTo>
                <a:lnTo>
                  <a:pt x="288405" y="1591445"/>
                </a:lnTo>
                <a:cubicBezTo>
                  <a:pt x="285261" y="1594493"/>
                  <a:pt x="282023" y="1588111"/>
                  <a:pt x="279642" y="1591445"/>
                </a:cubicBezTo>
                <a:cubicBezTo>
                  <a:pt x="277260" y="1594779"/>
                  <a:pt x="275736" y="1591826"/>
                  <a:pt x="274498" y="1590398"/>
                </a:cubicBezTo>
                <a:cubicBezTo>
                  <a:pt x="268488" y="1582606"/>
                  <a:pt x="261687" y="1575462"/>
                  <a:pt x="254210" y="1569061"/>
                </a:cubicBezTo>
                <a:cubicBezTo>
                  <a:pt x="252143" y="1568433"/>
                  <a:pt x="250419" y="1566985"/>
                  <a:pt x="249448" y="1565061"/>
                </a:cubicBezTo>
                <a:cubicBezTo>
                  <a:pt x="247257" y="1562204"/>
                  <a:pt x="239923" y="1563251"/>
                  <a:pt x="242780" y="1556298"/>
                </a:cubicBezTo>
                <a:cubicBezTo>
                  <a:pt x="242837" y="1556060"/>
                  <a:pt x="242856" y="1555803"/>
                  <a:pt x="242846" y="1555555"/>
                </a:cubicBezTo>
                <a:cubicBezTo>
                  <a:pt x="242751" y="1554193"/>
                  <a:pt x="241570" y="1553164"/>
                  <a:pt x="240208" y="1553250"/>
                </a:cubicBezTo>
                <a:cubicBezTo>
                  <a:pt x="229731" y="1553631"/>
                  <a:pt x="226968" y="1544773"/>
                  <a:pt x="222397" y="1538296"/>
                </a:cubicBezTo>
                <a:cubicBezTo>
                  <a:pt x="217853" y="1530876"/>
                  <a:pt x="212243" y="1524161"/>
                  <a:pt x="205728" y="1518388"/>
                </a:cubicBezTo>
                <a:cubicBezTo>
                  <a:pt x="205166" y="1518103"/>
                  <a:pt x="204680" y="1517684"/>
                  <a:pt x="204318" y="1517160"/>
                </a:cubicBezTo>
                <a:cubicBezTo>
                  <a:pt x="203070" y="1515398"/>
                  <a:pt x="203489" y="1512969"/>
                  <a:pt x="205251" y="1511721"/>
                </a:cubicBezTo>
                <a:lnTo>
                  <a:pt x="205251" y="1505911"/>
                </a:lnTo>
                <a:lnTo>
                  <a:pt x="201156" y="1505339"/>
                </a:lnTo>
                <a:cubicBezTo>
                  <a:pt x="196174" y="1506158"/>
                  <a:pt x="191164" y="1504091"/>
                  <a:pt x="188202" y="1500005"/>
                </a:cubicBezTo>
                <a:cubicBezTo>
                  <a:pt x="183534" y="1493338"/>
                  <a:pt x="177153" y="1488290"/>
                  <a:pt x="172104" y="1482098"/>
                </a:cubicBezTo>
                <a:cubicBezTo>
                  <a:pt x="164294" y="1472668"/>
                  <a:pt x="157817" y="1462191"/>
                  <a:pt x="150864" y="1451999"/>
                </a:cubicBezTo>
                <a:cubicBezTo>
                  <a:pt x="149663" y="1450056"/>
                  <a:pt x="148711" y="1447980"/>
                  <a:pt x="148006" y="1445808"/>
                </a:cubicBezTo>
                <a:lnTo>
                  <a:pt x="146006" y="1443998"/>
                </a:lnTo>
                <a:cubicBezTo>
                  <a:pt x="137214" y="1440674"/>
                  <a:pt x="129861" y="1434378"/>
                  <a:pt x="125241" y="1426186"/>
                </a:cubicBezTo>
                <a:cubicBezTo>
                  <a:pt x="122193" y="1421234"/>
                  <a:pt x="115526" y="1420567"/>
                  <a:pt x="112097" y="1415900"/>
                </a:cubicBezTo>
                <a:cubicBezTo>
                  <a:pt x="101829" y="1408565"/>
                  <a:pt x="96561" y="1396078"/>
                  <a:pt x="98476" y="1383610"/>
                </a:cubicBezTo>
                <a:cubicBezTo>
                  <a:pt x="98371" y="1383010"/>
                  <a:pt x="98181" y="1382438"/>
                  <a:pt x="97905" y="1381895"/>
                </a:cubicBezTo>
                <a:cubicBezTo>
                  <a:pt x="92475" y="1381705"/>
                  <a:pt x="94381" y="1375990"/>
                  <a:pt x="91809" y="1373609"/>
                </a:cubicBezTo>
                <a:cubicBezTo>
                  <a:pt x="83741" y="1365398"/>
                  <a:pt x="79340" y="1354263"/>
                  <a:pt x="79617" y="1342748"/>
                </a:cubicBezTo>
                <a:cubicBezTo>
                  <a:pt x="79426" y="1338271"/>
                  <a:pt x="72568" y="1336842"/>
                  <a:pt x="73330" y="1331413"/>
                </a:cubicBezTo>
                <a:cubicBezTo>
                  <a:pt x="68282" y="1324459"/>
                  <a:pt x="62567" y="1317982"/>
                  <a:pt x="57614" y="1310934"/>
                </a:cubicBezTo>
                <a:cubicBezTo>
                  <a:pt x="52975" y="1305086"/>
                  <a:pt x="51156" y="1297485"/>
                  <a:pt x="52661" y="1290170"/>
                </a:cubicBezTo>
                <a:cubicBezTo>
                  <a:pt x="52280" y="1289693"/>
                  <a:pt x="51613" y="1289693"/>
                  <a:pt x="51613" y="1289693"/>
                </a:cubicBezTo>
                <a:cubicBezTo>
                  <a:pt x="47327" y="1281121"/>
                  <a:pt x="43041" y="1272548"/>
                  <a:pt x="38945" y="1263976"/>
                </a:cubicBezTo>
                <a:cubicBezTo>
                  <a:pt x="36745" y="1259575"/>
                  <a:pt x="36335" y="1254489"/>
                  <a:pt x="37802" y="1249784"/>
                </a:cubicBezTo>
                <a:cubicBezTo>
                  <a:pt x="39326" y="1243449"/>
                  <a:pt x="38859" y="1236791"/>
                  <a:pt x="36468" y="1230734"/>
                </a:cubicBezTo>
                <a:cubicBezTo>
                  <a:pt x="36002" y="1229743"/>
                  <a:pt x="35716" y="1228676"/>
                  <a:pt x="35611" y="1227590"/>
                </a:cubicBezTo>
                <a:cubicBezTo>
                  <a:pt x="32668" y="1219218"/>
                  <a:pt x="31411" y="1210350"/>
                  <a:pt x="31897" y="1201492"/>
                </a:cubicBezTo>
                <a:cubicBezTo>
                  <a:pt x="32630" y="1195443"/>
                  <a:pt x="31182" y="1189328"/>
                  <a:pt x="27801" y="1184252"/>
                </a:cubicBezTo>
                <a:cubicBezTo>
                  <a:pt x="26086" y="1181813"/>
                  <a:pt x="25096" y="1178946"/>
                  <a:pt x="24943" y="1175965"/>
                </a:cubicBezTo>
                <a:cubicBezTo>
                  <a:pt x="14466" y="1167659"/>
                  <a:pt x="9970" y="1153895"/>
                  <a:pt x="13513" y="1141008"/>
                </a:cubicBezTo>
                <a:cubicBezTo>
                  <a:pt x="14656" y="1137007"/>
                  <a:pt x="11418" y="1133769"/>
                  <a:pt x="11418" y="1130054"/>
                </a:cubicBezTo>
                <a:cubicBezTo>
                  <a:pt x="8131" y="1124520"/>
                  <a:pt x="6731" y="1118072"/>
                  <a:pt x="7417" y="1111671"/>
                </a:cubicBezTo>
                <a:cubicBezTo>
                  <a:pt x="6941" y="1091668"/>
                  <a:pt x="2559" y="1071952"/>
                  <a:pt x="4179" y="1051949"/>
                </a:cubicBezTo>
                <a:cubicBezTo>
                  <a:pt x="3950" y="1048920"/>
                  <a:pt x="3302" y="1045948"/>
                  <a:pt x="2274" y="1043091"/>
                </a:cubicBezTo>
                <a:cubicBezTo>
                  <a:pt x="-1632" y="1033566"/>
                  <a:pt x="1416" y="1023279"/>
                  <a:pt x="83" y="1013754"/>
                </a:cubicBezTo>
                <a:cubicBezTo>
                  <a:pt x="-393" y="1010134"/>
                  <a:pt x="1226" y="1011849"/>
                  <a:pt x="3607" y="1011849"/>
                </a:cubicBezTo>
                <a:cubicBezTo>
                  <a:pt x="10941" y="1011849"/>
                  <a:pt x="4083" y="1005086"/>
                  <a:pt x="7036" y="1002324"/>
                </a:cubicBezTo>
                <a:cubicBezTo>
                  <a:pt x="10179" y="1004515"/>
                  <a:pt x="9417" y="1008515"/>
                  <a:pt x="11513" y="1011087"/>
                </a:cubicBezTo>
                <a:lnTo>
                  <a:pt x="13799" y="1011087"/>
                </a:lnTo>
                <a:cubicBezTo>
                  <a:pt x="13361" y="995638"/>
                  <a:pt x="14999" y="980197"/>
                  <a:pt x="18657" y="965177"/>
                </a:cubicBezTo>
                <a:lnTo>
                  <a:pt x="18657" y="951651"/>
                </a:lnTo>
                <a:cubicBezTo>
                  <a:pt x="16371" y="950794"/>
                  <a:pt x="16371" y="949746"/>
                  <a:pt x="16371" y="946984"/>
                </a:cubicBezTo>
                <a:cubicBezTo>
                  <a:pt x="15094" y="946212"/>
                  <a:pt x="14275" y="944860"/>
                  <a:pt x="14180" y="943364"/>
                </a:cubicBezTo>
                <a:cubicBezTo>
                  <a:pt x="14180" y="931553"/>
                  <a:pt x="13323" y="919457"/>
                  <a:pt x="14180" y="908027"/>
                </a:cubicBezTo>
                <a:cubicBezTo>
                  <a:pt x="14561" y="898530"/>
                  <a:pt x="16933" y="889214"/>
                  <a:pt x="21133" y="880690"/>
                </a:cubicBezTo>
                <a:cubicBezTo>
                  <a:pt x="21133" y="872117"/>
                  <a:pt x="16085" y="862688"/>
                  <a:pt x="25610" y="855925"/>
                </a:cubicBezTo>
                <a:cubicBezTo>
                  <a:pt x="21324" y="847066"/>
                  <a:pt x="27134" y="838780"/>
                  <a:pt x="27134" y="830112"/>
                </a:cubicBezTo>
                <a:cubicBezTo>
                  <a:pt x="27553" y="827207"/>
                  <a:pt x="27772" y="824283"/>
                  <a:pt x="27801" y="821349"/>
                </a:cubicBezTo>
                <a:cubicBezTo>
                  <a:pt x="27515" y="821063"/>
                  <a:pt x="27039" y="820587"/>
                  <a:pt x="27039" y="820587"/>
                </a:cubicBezTo>
                <a:cubicBezTo>
                  <a:pt x="25610" y="811062"/>
                  <a:pt x="30277" y="802013"/>
                  <a:pt x="24181" y="792012"/>
                </a:cubicBezTo>
                <a:cubicBezTo>
                  <a:pt x="31611" y="792774"/>
                  <a:pt x="29325" y="799251"/>
                  <a:pt x="33706" y="799251"/>
                </a:cubicBezTo>
                <a:cubicBezTo>
                  <a:pt x="35516" y="786868"/>
                  <a:pt x="34373" y="774295"/>
                  <a:pt x="34944" y="761723"/>
                </a:cubicBezTo>
                <a:lnTo>
                  <a:pt x="34944" y="757341"/>
                </a:lnTo>
                <a:cubicBezTo>
                  <a:pt x="34982" y="747425"/>
                  <a:pt x="34249" y="737520"/>
                  <a:pt x="32754" y="727718"/>
                </a:cubicBezTo>
                <a:lnTo>
                  <a:pt x="32754" y="693523"/>
                </a:lnTo>
                <a:cubicBezTo>
                  <a:pt x="36945" y="699905"/>
                  <a:pt x="36945" y="709049"/>
                  <a:pt x="46470" y="707049"/>
                </a:cubicBezTo>
                <a:cubicBezTo>
                  <a:pt x="45612" y="699810"/>
                  <a:pt x="48470" y="695619"/>
                  <a:pt x="55995" y="695619"/>
                </a:cubicBezTo>
                <a:cubicBezTo>
                  <a:pt x="56033" y="691924"/>
                  <a:pt x="57709" y="688437"/>
                  <a:pt x="60567" y="686094"/>
                </a:cubicBezTo>
                <a:cubicBezTo>
                  <a:pt x="62376" y="680093"/>
                  <a:pt x="57423" y="673997"/>
                  <a:pt x="60567" y="667901"/>
                </a:cubicBezTo>
                <a:cubicBezTo>
                  <a:pt x="62186" y="661900"/>
                  <a:pt x="55423" y="654852"/>
                  <a:pt x="62757" y="649518"/>
                </a:cubicBezTo>
                <a:cubicBezTo>
                  <a:pt x="59852" y="642270"/>
                  <a:pt x="58995" y="634364"/>
                  <a:pt x="60281" y="626658"/>
                </a:cubicBezTo>
                <a:cubicBezTo>
                  <a:pt x="65806" y="631420"/>
                  <a:pt x="66091" y="639135"/>
                  <a:pt x="68853" y="642946"/>
                </a:cubicBezTo>
                <a:cubicBezTo>
                  <a:pt x="71616" y="646756"/>
                  <a:pt x="73806" y="647327"/>
                  <a:pt x="75902" y="642946"/>
                </a:cubicBezTo>
                <a:lnTo>
                  <a:pt x="76854" y="640660"/>
                </a:lnTo>
                <a:cubicBezTo>
                  <a:pt x="75997" y="637736"/>
                  <a:pt x="75997" y="634631"/>
                  <a:pt x="76854" y="631706"/>
                </a:cubicBezTo>
                <a:cubicBezTo>
                  <a:pt x="76854" y="630182"/>
                  <a:pt x="77045" y="629801"/>
                  <a:pt x="76854" y="627229"/>
                </a:cubicBezTo>
                <a:cubicBezTo>
                  <a:pt x="76664" y="624658"/>
                  <a:pt x="71997" y="623610"/>
                  <a:pt x="74187" y="620085"/>
                </a:cubicBezTo>
                <a:cubicBezTo>
                  <a:pt x="74187" y="616657"/>
                  <a:pt x="74187" y="613323"/>
                  <a:pt x="74187" y="609894"/>
                </a:cubicBezTo>
                <a:cubicBezTo>
                  <a:pt x="74187" y="608084"/>
                  <a:pt x="73425" y="605703"/>
                  <a:pt x="76092" y="605132"/>
                </a:cubicBezTo>
                <a:cubicBezTo>
                  <a:pt x="78759" y="604560"/>
                  <a:pt x="79998" y="606751"/>
                  <a:pt x="81045" y="608751"/>
                </a:cubicBezTo>
                <a:cubicBezTo>
                  <a:pt x="83331" y="610466"/>
                  <a:pt x="83331" y="613132"/>
                  <a:pt x="83331" y="615704"/>
                </a:cubicBezTo>
                <a:lnTo>
                  <a:pt x="85617" y="620181"/>
                </a:lnTo>
                <a:cubicBezTo>
                  <a:pt x="88189" y="620085"/>
                  <a:pt x="90094" y="619133"/>
                  <a:pt x="90094" y="616276"/>
                </a:cubicBezTo>
                <a:cubicBezTo>
                  <a:pt x="90475" y="612475"/>
                  <a:pt x="90475" y="608646"/>
                  <a:pt x="90094" y="604846"/>
                </a:cubicBezTo>
                <a:cubicBezTo>
                  <a:pt x="89427" y="601226"/>
                  <a:pt x="87903" y="597417"/>
                  <a:pt x="92285" y="596083"/>
                </a:cubicBezTo>
                <a:cubicBezTo>
                  <a:pt x="96666" y="594749"/>
                  <a:pt x="96381" y="600179"/>
                  <a:pt x="98286" y="602560"/>
                </a:cubicBezTo>
                <a:cubicBezTo>
                  <a:pt x="100381" y="600750"/>
                  <a:pt x="97619" y="594273"/>
                  <a:pt x="103906" y="596940"/>
                </a:cubicBezTo>
                <a:cubicBezTo>
                  <a:pt x="104477" y="591320"/>
                  <a:pt x="108382" y="589129"/>
                  <a:pt x="112764" y="587415"/>
                </a:cubicBezTo>
                <a:cubicBezTo>
                  <a:pt x="112792" y="582586"/>
                  <a:pt x="112154" y="577776"/>
                  <a:pt x="110859" y="573127"/>
                </a:cubicBezTo>
                <a:cubicBezTo>
                  <a:pt x="110859" y="566365"/>
                  <a:pt x="112573" y="562079"/>
                  <a:pt x="120384" y="563031"/>
                </a:cubicBezTo>
                <a:lnTo>
                  <a:pt x="122384" y="562459"/>
                </a:lnTo>
                <a:cubicBezTo>
                  <a:pt x="122384" y="561031"/>
                  <a:pt x="122384" y="559507"/>
                  <a:pt x="122384" y="558078"/>
                </a:cubicBezTo>
                <a:cubicBezTo>
                  <a:pt x="117431" y="552554"/>
                  <a:pt x="117050" y="547696"/>
                  <a:pt x="124098" y="543600"/>
                </a:cubicBezTo>
                <a:cubicBezTo>
                  <a:pt x="126670" y="542076"/>
                  <a:pt x="128575" y="538838"/>
                  <a:pt x="131242" y="538266"/>
                </a:cubicBezTo>
                <a:cubicBezTo>
                  <a:pt x="137433" y="537028"/>
                  <a:pt x="136100" y="532646"/>
                  <a:pt x="136100" y="528741"/>
                </a:cubicBezTo>
                <a:cubicBezTo>
                  <a:pt x="136195" y="515025"/>
                  <a:pt x="136195" y="515025"/>
                  <a:pt x="149816" y="512834"/>
                </a:cubicBezTo>
                <a:cubicBezTo>
                  <a:pt x="152292" y="512453"/>
                  <a:pt x="155245" y="513501"/>
                  <a:pt x="156769" y="510453"/>
                </a:cubicBezTo>
                <a:cubicBezTo>
                  <a:pt x="154959" y="500166"/>
                  <a:pt x="158389" y="489688"/>
                  <a:pt x="155817" y="479020"/>
                </a:cubicBezTo>
                <a:cubicBezTo>
                  <a:pt x="160198" y="480354"/>
                  <a:pt x="161056" y="485212"/>
                  <a:pt x="162198" y="486831"/>
                </a:cubicBezTo>
                <a:cubicBezTo>
                  <a:pt x="163341" y="488450"/>
                  <a:pt x="164770" y="489879"/>
                  <a:pt x="166770" y="489117"/>
                </a:cubicBezTo>
                <a:cubicBezTo>
                  <a:pt x="167009" y="489070"/>
                  <a:pt x="167237" y="488993"/>
                  <a:pt x="167456" y="488898"/>
                </a:cubicBezTo>
                <a:cubicBezTo>
                  <a:pt x="169437" y="488060"/>
                  <a:pt x="170371" y="485774"/>
                  <a:pt x="169533" y="483783"/>
                </a:cubicBezTo>
                <a:cubicBezTo>
                  <a:pt x="167151" y="477020"/>
                  <a:pt x="168104" y="475211"/>
                  <a:pt x="175248" y="478925"/>
                </a:cubicBezTo>
                <a:cubicBezTo>
                  <a:pt x="178200" y="480449"/>
                  <a:pt x="176486" y="474353"/>
                  <a:pt x="179439" y="473782"/>
                </a:cubicBezTo>
                <a:cubicBezTo>
                  <a:pt x="178867" y="472353"/>
                  <a:pt x="178200" y="471020"/>
                  <a:pt x="177534" y="469591"/>
                </a:cubicBezTo>
                <a:cubicBezTo>
                  <a:pt x="177781" y="468905"/>
                  <a:pt x="177972" y="468210"/>
                  <a:pt x="178105" y="467495"/>
                </a:cubicBezTo>
                <a:cubicBezTo>
                  <a:pt x="179724" y="455589"/>
                  <a:pt x="179724" y="455589"/>
                  <a:pt x="191059" y="455589"/>
                </a:cubicBezTo>
                <a:cubicBezTo>
                  <a:pt x="191202" y="454484"/>
                  <a:pt x="191202" y="453360"/>
                  <a:pt x="191059" y="452255"/>
                </a:cubicBezTo>
                <a:cubicBezTo>
                  <a:pt x="188868" y="441492"/>
                  <a:pt x="189726" y="440063"/>
                  <a:pt x="200584" y="436825"/>
                </a:cubicBezTo>
                <a:cubicBezTo>
                  <a:pt x="201956" y="436301"/>
                  <a:pt x="203289" y="435701"/>
                  <a:pt x="204585" y="435015"/>
                </a:cubicBezTo>
                <a:lnTo>
                  <a:pt x="206775" y="432920"/>
                </a:lnTo>
                <a:cubicBezTo>
                  <a:pt x="206470" y="432691"/>
                  <a:pt x="206185" y="432434"/>
                  <a:pt x="205918" y="432157"/>
                </a:cubicBezTo>
                <a:cubicBezTo>
                  <a:pt x="202585" y="425347"/>
                  <a:pt x="201204" y="421419"/>
                  <a:pt x="202537" y="418859"/>
                </a:cubicBezTo>
                <a:lnTo>
                  <a:pt x="215025" y="413939"/>
                </a:lnTo>
                <a:lnTo>
                  <a:pt x="215443" y="414441"/>
                </a:lnTo>
                <a:lnTo>
                  <a:pt x="215443" y="413774"/>
                </a:lnTo>
                <a:lnTo>
                  <a:pt x="215025" y="413939"/>
                </a:lnTo>
                <a:lnTo>
                  <a:pt x="214967" y="413870"/>
                </a:lnTo>
                <a:cubicBezTo>
                  <a:pt x="216824" y="411450"/>
                  <a:pt x="219567" y="409879"/>
                  <a:pt x="222587" y="409488"/>
                </a:cubicBezTo>
                <a:cubicBezTo>
                  <a:pt x="222987" y="409479"/>
                  <a:pt x="223368" y="409383"/>
                  <a:pt x="223730" y="409202"/>
                </a:cubicBezTo>
                <a:cubicBezTo>
                  <a:pt x="225149" y="408526"/>
                  <a:pt x="225749" y="406811"/>
                  <a:pt x="225064" y="405392"/>
                </a:cubicBezTo>
                <a:cubicBezTo>
                  <a:pt x="224111" y="402916"/>
                  <a:pt x="218967" y="401677"/>
                  <a:pt x="221444" y="398725"/>
                </a:cubicBezTo>
                <a:cubicBezTo>
                  <a:pt x="223920" y="395772"/>
                  <a:pt x="227445" y="391962"/>
                  <a:pt x="231636" y="392534"/>
                </a:cubicBezTo>
                <a:cubicBezTo>
                  <a:pt x="235827" y="393105"/>
                  <a:pt x="237827" y="393200"/>
                  <a:pt x="238684" y="388533"/>
                </a:cubicBezTo>
                <a:cubicBezTo>
                  <a:pt x="239522" y="386351"/>
                  <a:pt x="241589" y="384895"/>
                  <a:pt x="243923" y="384818"/>
                </a:cubicBezTo>
                <a:cubicBezTo>
                  <a:pt x="254686" y="382913"/>
                  <a:pt x="257829" y="375293"/>
                  <a:pt x="260020" y="365768"/>
                </a:cubicBezTo>
                <a:cubicBezTo>
                  <a:pt x="260687" y="361101"/>
                  <a:pt x="265926" y="360529"/>
                  <a:pt x="270212" y="358339"/>
                </a:cubicBezTo>
                <a:cubicBezTo>
                  <a:pt x="274498" y="356148"/>
                  <a:pt x="280594" y="355291"/>
                  <a:pt x="276308" y="346623"/>
                </a:cubicBezTo>
                <a:cubicBezTo>
                  <a:pt x="273450" y="341003"/>
                  <a:pt x="281547" y="340432"/>
                  <a:pt x="285833" y="338908"/>
                </a:cubicBezTo>
                <a:cubicBezTo>
                  <a:pt x="290119" y="341479"/>
                  <a:pt x="295072" y="336241"/>
                  <a:pt x="299644" y="338908"/>
                </a:cubicBezTo>
                <a:cubicBezTo>
                  <a:pt x="305550" y="334622"/>
                  <a:pt x="312884" y="335288"/>
                  <a:pt x="318694" y="332050"/>
                </a:cubicBezTo>
                <a:cubicBezTo>
                  <a:pt x="320123" y="326525"/>
                  <a:pt x="327076" y="327287"/>
                  <a:pt x="329648" y="322525"/>
                </a:cubicBezTo>
                <a:cubicBezTo>
                  <a:pt x="332220" y="317762"/>
                  <a:pt x="336982" y="315572"/>
                  <a:pt x="338220" y="308809"/>
                </a:cubicBezTo>
                <a:cubicBezTo>
                  <a:pt x="339459" y="302046"/>
                  <a:pt x="346031" y="300332"/>
                  <a:pt x="352794" y="302046"/>
                </a:cubicBezTo>
                <a:cubicBezTo>
                  <a:pt x="353746" y="298712"/>
                  <a:pt x="354603" y="295569"/>
                  <a:pt x="355556" y="292521"/>
                </a:cubicBezTo>
                <a:cubicBezTo>
                  <a:pt x="358890" y="281853"/>
                  <a:pt x="360318" y="280520"/>
                  <a:pt x="373082" y="281853"/>
                </a:cubicBezTo>
                <a:cubicBezTo>
                  <a:pt x="376416" y="283663"/>
                  <a:pt x="379654" y="286044"/>
                  <a:pt x="382607" y="281853"/>
                </a:cubicBezTo>
                <a:cubicBezTo>
                  <a:pt x="382893" y="276138"/>
                  <a:pt x="379083" y="267089"/>
                  <a:pt x="391370" y="271757"/>
                </a:cubicBezTo>
                <a:cubicBezTo>
                  <a:pt x="392894" y="272328"/>
                  <a:pt x="394799" y="270709"/>
                  <a:pt x="394799" y="269375"/>
                </a:cubicBezTo>
                <a:cubicBezTo>
                  <a:pt x="398361" y="260974"/>
                  <a:pt x="404914" y="254183"/>
                  <a:pt x="413182" y="250325"/>
                </a:cubicBezTo>
                <a:cubicBezTo>
                  <a:pt x="414420" y="249468"/>
                  <a:pt x="416135" y="248706"/>
                  <a:pt x="416135" y="247182"/>
                </a:cubicBezTo>
                <a:cubicBezTo>
                  <a:pt x="416230" y="236038"/>
                  <a:pt x="426136" y="234038"/>
                  <a:pt x="432994" y="229751"/>
                </a:cubicBezTo>
                <a:cubicBezTo>
                  <a:pt x="436709" y="227465"/>
                  <a:pt x="439376" y="226703"/>
                  <a:pt x="437661" y="221750"/>
                </a:cubicBezTo>
                <a:cubicBezTo>
                  <a:pt x="437518" y="221388"/>
                  <a:pt x="437433" y="221017"/>
                  <a:pt x="437414" y="220626"/>
                </a:cubicBezTo>
                <a:cubicBezTo>
                  <a:pt x="437290" y="218636"/>
                  <a:pt x="438814" y="216921"/>
                  <a:pt x="440805" y="216797"/>
                </a:cubicBezTo>
                <a:cubicBezTo>
                  <a:pt x="442710" y="216607"/>
                  <a:pt x="443853" y="218607"/>
                  <a:pt x="444138" y="220798"/>
                </a:cubicBezTo>
                <a:cubicBezTo>
                  <a:pt x="444424" y="222988"/>
                  <a:pt x="444043" y="225465"/>
                  <a:pt x="446424" y="226894"/>
                </a:cubicBezTo>
                <a:cubicBezTo>
                  <a:pt x="448996" y="225084"/>
                  <a:pt x="450425" y="221274"/>
                  <a:pt x="454521" y="222131"/>
                </a:cubicBezTo>
                <a:cubicBezTo>
                  <a:pt x="461921" y="222636"/>
                  <a:pt x="469313" y="221055"/>
                  <a:pt x="475857" y="217559"/>
                </a:cubicBezTo>
                <a:cubicBezTo>
                  <a:pt x="476066" y="216911"/>
                  <a:pt x="476324" y="216273"/>
                  <a:pt x="476619" y="215654"/>
                </a:cubicBezTo>
                <a:cubicBezTo>
                  <a:pt x="476590" y="215587"/>
                  <a:pt x="476571" y="215511"/>
                  <a:pt x="476552" y="215444"/>
                </a:cubicBezTo>
                <a:cubicBezTo>
                  <a:pt x="476257" y="214378"/>
                  <a:pt x="476885" y="213282"/>
                  <a:pt x="477952" y="212987"/>
                </a:cubicBezTo>
                <a:cubicBezTo>
                  <a:pt x="479190" y="209368"/>
                  <a:pt x="477476" y="202034"/>
                  <a:pt x="485382" y="207368"/>
                </a:cubicBezTo>
                <a:cubicBezTo>
                  <a:pt x="487858" y="208987"/>
                  <a:pt x="489382" y="208320"/>
                  <a:pt x="491382" y="206129"/>
                </a:cubicBezTo>
                <a:cubicBezTo>
                  <a:pt x="493383" y="203938"/>
                  <a:pt x="496240" y="202414"/>
                  <a:pt x="498240" y="204796"/>
                </a:cubicBezTo>
                <a:cubicBezTo>
                  <a:pt x="502146" y="209463"/>
                  <a:pt x="506337" y="206986"/>
                  <a:pt x="510528" y="206034"/>
                </a:cubicBezTo>
                <a:cubicBezTo>
                  <a:pt x="517319" y="203605"/>
                  <a:pt x="523510" y="199776"/>
                  <a:pt x="528720" y="194795"/>
                </a:cubicBezTo>
                <a:cubicBezTo>
                  <a:pt x="530054" y="191318"/>
                  <a:pt x="532731" y="188537"/>
                  <a:pt x="536150" y="187079"/>
                </a:cubicBezTo>
                <a:cubicBezTo>
                  <a:pt x="539712" y="185489"/>
                  <a:pt x="542493" y="182545"/>
                  <a:pt x="543865" y="178888"/>
                </a:cubicBezTo>
                <a:cubicBezTo>
                  <a:pt x="547580" y="169648"/>
                  <a:pt x="547580" y="169839"/>
                  <a:pt x="557105" y="175649"/>
                </a:cubicBezTo>
                <a:cubicBezTo>
                  <a:pt x="558162" y="176106"/>
                  <a:pt x="559286" y="176364"/>
                  <a:pt x="560439" y="176411"/>
                </a:cubicBezTo>
                <a:cubicBezTo>
                  <a:pt x="563201" y="174982"/>
                  <a:pt x="561582" y="172887"/>
                  <a:pt x="561582" y="170696"/>
                </a:cubicBezTo>
                <a:cubicBezTo>
                  <a:pt x="561201" y="166791"/>
                  <a:pt x="563487" y="163457"/>
                  <a:pt x="567487" y="166791"/>
                </a:cubicBezTo>
                <a:cubicBezTo>
                  <a:pt x="571487" y="170125"/>
                  <a:pt x="576536" y="168792"/>
                  <a:pt x="581012" y="170125"/>
                </a:cubicBezTo>
                <a:cubicBezTo>
                  <a:pt x="586537" y="163552"/>
                  <a:pt x="595395" y="163457"/>
                  <a:pt x="602349" y="159552"/>
                </a:cubicBezTo>
                <a:cubicBezTo>
                  <a:pt x="605396" y="157742"/>
                  <a:pt x="606539" y="160314"/>
                  <a:pt x="606539" y="162695"/>
                </a:cubicBezTo>
                <a:cubicBezTo>
                  <a:pt x="609778" y="162124"/>
                  <a:pt x="614636" y="164791"/>
                  <a:pt x="615398" y="158694"/>
                </a:cubicBezTo>
                <a:cubicBezTo>
                  <a:pt x="616350" y="149742"/>
                  <a:pt x="620637" y="151456"/>
                  <a:pt x="625875" y="155361"/>
                </a:cubicBezTo>
                <a:cubicBezTo>
                  <a:pt x="627495" y="156599"/>
                  <a:pt x="630447" y="155837"/>
                  <a:pt x="631209" y="158694"/>
                </a:cubicBezTo>
                <a:lnTo>
                  <a:pt x="633971" y="162695"/>
                </a:lnTo>
                <a:cubicBezTo>
                  <a:pt x="638362" y="165534"/>
                  <a:pt x="644173" y="164629"/>
                  <a:pt x="647497" y="160600"/>
                </a:cubicBezTo>
                <a:lnTo>
                  <a:pt x="658832" y="149075"/>
                </a:lnTo>
                <a:cubicBezTo>
                  <a:pt x="661213" y="142121"/>
                  <a:pt x="665499" y="141264"/>
                  <a:pt x="672071" y="144122"/>
                </a:cubicBezTo>
                <a:cubicBezTo>
                  <a:pt x="676672" y="147322"/>
                  <a:pt x="682339" y="148617"/>
                  <a:pt x="687883" y="147741"/>
                </a:cubicBezTo>
                <a:cubicBezTo>
                  <a:pt x="691407" y="146788"/>
                  <a:pt x="694741" y="148026"/>
                  <a:pt x="695789" y="142788"/>
                </a:cubicBezTo>
                <a:cubicBezTo>
                  <a:pt x="696455" y="139550"/>
                  <a:pt x="699694" y="139359"/>
                  <a:pt x="702838" y="138692"/>
                </a:cubicBezTo>
                <a:cubicBezTo>
                  <a:pt x="706666" y="137282"/>
                  <a:pt x="710286" y="135359"/>
                  <a:pt x="713601" y="132977"/>
                </a:cubicBezTo>
                <a:lnTo>
                  <a:pt x="713650" y="133025"/>
                </a:lnTo>
                <a:lnTo>
                  <a:pt x="713601" y="133072"/>
                </a:lnTo>
                <a:lnTo>
                  <a:pt x="714553" y="133930"/>
                </a:lnTo>
                <a:lnTo>
                  <a:pt x="713650" y="133025"/>
                </a:lnTo>
                <a:lnTo>
                  <a:pt x="725221" y="121833"/>
                </a:lnTo>
                <a:lnTo>
                  <a:pt x="726650" y="120214"/>
                </a:lnTo>
                <a:cubicBezTo>
                  <a:pt x="728745" y="117832"/>
                  <a:pt x="732556" y="123071"/>
                  <a:pt x="734079" y="118499"/>
                </a:cubicBezTo>
                <a:cubicBezTo>
                  <a:pt x="735604" y="113927"/>
                  <a:pt x="732841" y="110879"/>
                  <a:pt x="729793" y="108117"/>
                </a:cubicBezTo>
                <a:cubicBezTo>
                  <a:pt x="724745" y="102497"/>
                  <a:pt x="727888" y="99068"/>
                  <a:pt x="732460" y="94972"/>
                </a:cubicBezTo>
                <a:cubicBezTo>
                  <a:pt x="737032" y="90877"/>
                  <a:pt x="740652" y="93544"/>
                  <a:pt x="744176" y="96496"/>
                </a:cubicBezTo>
                <a:lnTo>
                  <a:pt x="750367" y="101354"/>
                </a:lnTo>
                <a:cubicBezTo>
                  <a:pt x="753701" y="100354"/>
                  <a:pt x="757130" y="100854"/>
                  <a:pt x="760559" y="101224"/>
                </a:cubicBezTo>
                <a:lnTo>
                  <a:pt x="770285" y="100348"/>
                </a:lnTo>
                <a:lnTo>
                  <a:pt x="770179" y="100592"/>
                </a:lnTo>
                <a:cubicBezTo>
                  <a:pt x="770284" y="100954"/>
                  <a:pt x="770484" y="101278"/>
                  <a:pt x="770751" y="101545"/>
                </a:cubicBezTo>
                <a:cubicBezTo>
                  <a:pt x="770836" y="101135"/>
                  <a:pt x="770836" y="100716"/>
                  <a:pt x="770751" y="100306"/>
                </a:cubicBezTo>
                <a:lnTo>
                  <a:pt x="770285" y="100348"/>
                </a:lnTo>
                <a:lnTo>
                  <a:pt x="776180" y="86781"/>
                </a:lnTo>
                <a:cubicBezTo>
                  <a:pt x="778418" y="82942"/>
                  <a:pt x="779571" y="78561"/>
                  <a:pt x="779514" y="74113"/>
                </a:cubicBezTo>
                <a:cubicBezTo>
                  <a:pt x="782457" y="67664"/>
                  <a:pt x="786000" y="61511"/>
                  <a:pt x="790086" y="55730"/>
                </a:cubicBezTo>
                <a:cubicBezTo>
                  <a:pt x="793706" y="50110"/>
                  <a:pt x="798088" y="46966"/>
                  <a:pt x="804660" y="51253"/>
                </a:cubicBezTo>
                <a:cubicBezTo>
                  <a:pt x="805784" y="50967"/>
                  <a:pt x="806660" y="50091"/>
                  <a:pt x="806946" y="48967"/>
                </a:cubicBezTo>
                <a:cubicBezTo>
                  <a:pt x="806107" y="47309"/>
                  <a:pt x="805412" y="45595"/>
                  <a:pt x="804850" y="43823"/>
                </a:cubicBezTo>
                <a:cubicBezTo>
                  <a:pt x="804469" y="42109"/>
                  <a:pt x="804279" y="39918"/>
                  <a:pt x="805898" y="38775"/>
                </a:cubicBezTo>
                <a:cubicBezTo>
                  <a:pt x="806098" y="38642"/>
                  <a:pt x="806307" y="38527"/>
                  <a:pt x="806536" y="38442"/>
                </a:cubicBezTo>
                <a:cubicBezTo>
                  <a:pt x="808108" y="37842"/>
                  <a:pt x="809870" y="38632"/>
                  <a:pt x="810470" y="40204"/>
                </a:cubicBezTo>
                <a:cubicBezTo>
                  <a:pt x="812661" y="44871"/>
                  <a:pt x="818185" y="40775"/>
                  <a:pt x="820662" y="44299"/>
                </a:cubicBezTo>
                <a:cubicBezTo>
                  <a:pt x="828282" y="47157"/>
                  <a:pt x="835902" y="52586"/>
                  <a:pt x="843617" y="44299"/>
                </a:cubicBezTo>
                <a:cubicBezTo>
                  <a:pt x="844398" y="43518"/>
                  <a:pt x="845122" y="42690"/>
                  <a:pt x="845808" y="41823"/>
                </a:cubicBezTo>
                <a:cubicBezTo>
                  <a:pt x="850665" y="34584"/>
                  <a:pt x="850665" y="34584"/>
                  <a:pt x="858095" y="36394"/>
                </a:cubicBezTo>
                <a:cubicBezTo>
                  <a:pt x="860190" y="34203"/>
                  <a:pt x="858762" y="32107"/>
                  <a:pt x="859714" y="28869"/>
                </a:cubicBezTo>
                <a:cubicBezTo>
                  <a:pt x="860667" y="25630"/>
                  <a:pt x="861143" y="23345"/>
                  <a:pt x="866191" y="24773"/>
                </a:cubicBezTo>
                <a:cubicBezTo>
                  <a:pt x="871240" y="26202"/>
                  <a:pt x="875716" y="27059"/>
                  <a:pt x="876383" y="19249"/>
                </a:cubicBezTo>
                <a:cubicBezTo>
                  <a:pt x="876669" y="16296"/>
                  <a:pt x="880193" y="15153"/>
                  <a:pt x="883527" y="16296"/>
                </a:cubicBezTo>
                <a:cubicBezTo>
                  <a:pt x="889432" y="18391"/>
                  <a:pt x="896100" y="20868"/>
                  <a:pt x="896100" y="8200"/>
                </a:cubicBezTo>
                <a:cubicBezTo>
                  <a:pt x="900386" y="20487"/>
                  <a:pt x="909340" y="12772"/>
                  <a:pt x="914387" y="16867"/>
                </a:cubicBezTo>
                <a:lnTo>
                  <a:pt x="934866" y="16867"/>
                </a:lnTo>
                <a:cubicBezTo>
                  <a:pt x="937533" y="14296"/>
                  <a:pt x="936867" y="8105"/>
                  <a:pt x="943249" y="9629"/>
                </a:cubicBezTo>
                <a:cubicBezTo>
                  <a:pt x="943563" y="9724"/>
                  <a:pt x="943896" y="9762"/>
                  <a:pt x="944229" y="9714"/>
                </a:cubicBezTo>
                <a:cubicBezTo>
                  <a:pt x="945487" y="9552"/>
                  <a:pt x="946363" y="8400"/>
                  <a:pt x="946201" y="7152"/>
                </a:cubicBezTo>
                <a:cubicBezTo>
                  <a:pt x="946201" y="2675"/>
                  <a:pt x="946677" y="603"/>
                  <a:pt x="948106" y="11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8000"/>
                </a:schemeClr>
              </a:gs>
              <a:gs pos="100000">
                <a:schemeClr val="accent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Rectangle 12"/>
          <p:cNvSpPr/>
          <p:nvPr/>
        </p:nvSpPr>
        <p:spPr>
          <a:xfrm>
            <a:off x="9829557" y="6024030"/>
            <a:ext cx="1970932" cy="3483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 pitchFamily="34" charset="0"/>
                <a:cs typeface="Arial" pitchFamily="34" charset="0"/>
                <a:sym typeface="Wingdings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 pitchFamily="34" charset="0"/>
                <a:cs typeface="Arial" pitchFamily="34" charset="0"/>
                <a:sym typeface="Wingdings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 pitchFamily="34" charset="0"/>
                <a:cs typeface="Arial" pitchFamily="34" charset="0"/>
                <a:sym typeface="Wingdings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 pitchFamily="34" charset="0"/>
                <a:cs typeface="Arial" pitchFamily="34" charset="0"/>
                <a:sym typeface="Wingdings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 pitchFamily="34" charset="0"/>
                <a:cs typeface="Arial" pitchFamily="34" charset="0"/>
                <a:sym typeface="Wingdings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 pitchFamily="34" charset="0"/>
                <a:cs typeface="Arial" pitchFamily="34" charset="0"/>
                <a:sym typeface="Wingdings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 pitchFamily="34" charset="0"/>
                <a:cs typeface="Arial" pitchFamily="34" charset="0"/>
                <a:sym typeface="Wingdings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 pitchFamily="34" charset="0"/>
                <a:cs typeface="Arial" pitchFamily="34" charset="0"/>
                <a:sym typeface="Wingdings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 pitchFamily="34" charset="0"/>
                <a:cs typeface="Arial" pitchFamily="34" charset="0"/>
                <a:sym typeface="Wingdings"/>
              </a:defRPr>
            </a:lvl9pPr>
          </a:lstStyle>
          <a:p>
            <a:pPr algn="ctr"/>
            <a:endParaRPr lang="id-ID">
              <a:solidFill>
                <a:schemeClr val="tx2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891098" y="6060407"/>
            <a:ext cx="1592580" cy="27559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id-ID" sz="1200">
                <a:solidFill>
                  <a:schemeClr val="tx2"/>
                </a:solidFill>
                <a:uFillTx/>
                <a:latin typeface="Source Sans Pro" panose="020b0503030403020204" pitchFamily="34" charset="0"/>
                <a:ea typeface="Source Sans Pro" panose="020b0503030403020204" pitchFamily="34" charset="0"/>
              </a:rPr>
              <a:t>ChatPPT Generation</a:t>
            </a:r>
            <a:endParaRPr lang="zh-CN" altLang="en-US" sz="1200">
              <a:solidFill>
                <a:schemeClr val="tx2"/>
              </a:solidFill>
              <a:uFillTx/>
              <a:latin typeface="Source Sans Pro" panose="020b0503030403020204" pitchFamily="34" charset="0"/>
              <a:ea typeface="宋体" panose="02010600030101010101" pitchFamily="2" charset="-122"/>
            </a:endParaRPr>
          </a:p>
        </p:txBody>
      </p:sp>
      <p:sp>
        <p:nvSpPr>
          <p:cNvPr id="16" name="标题"/>
          <p:cNvSpPr txBox="1"/>
          <p:nvPr/>
        </p:nvSpPr>
        <p:spPr>
          <a:xfrm>
            <a:off x="515728" y="2156350"/>
            <a:ext cx="7218301" cy="1148912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l" fontAlgn="auto">
              <a:lnSpc>
                <a:spcPct val="100000"/>
              </a:lnSpc>
            </a:pPr>
            <a:r>
              <a:rPr lang="en-US" altLang="zh-CN" sz="6000" b="1" spc="300">
                <a:latin typeface="微软雅黑" panose="020b0503020204020204" charset="-122"/>
                <a:ea typeface="微软雅黑" panose="020b0503020204020204" charset="-122"/>
                <a:sym typeface="+mn-ea"/>
              </a:rPr>
              <a:t>金融行业分析报告</a:t>
            </a:r>
          </a:p>
        </p:txBody>
      </p:sp>
      <p:sp>
        <p:nvSpPr>
          <p:cNvPr id="19" name="副标题"/>
          <p:cNvSpPr txBox="1"/>
          <p:nvPr/>
        </p:nvSpPr>
        <p:spPr>
          <a:xfrm>
            <a:off x="594043" y="3376674"/>
            <a:ext cx="7116612" cy="158051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Financial Industry Analysis Report.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7502863" y="6356435"/>
            <a:ext cx="238823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412812" y="373265"/>
            <a:ext cx="19812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2" name="图形 181">
            <a:extLst>
              <a:ext uri="{FF2B5EF4-FFF2-40B4-BE49-F238E27FC236}">
                <a16:creationId xmlns:a16="http://schemas.microsoft.com/office/drawing/2014/main" id="{9DF93A6E-6A65-2D51-805A-80CB16FF2E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49933" y="272380"/>
            <a:ext cx="3494811" cy="3747883"/>
          </a:xfrm>
          <a:prstGeom prst="rect">
            <a:avLst/>
          </a:prstGeom>
        </p:spPr>
      </p:pic>
      <p:sp>
        <p:nvSpPr>
          <p:cNvPr id="129" name="任意多边形: 形状 128">
            <a:extLst>
              <a:ext uri="{FF2B5EF4-FFF2-40B4-BE49-F238E27FC236}">
                <a16:creationId xmlns:a16="http://schemas.microsoft.com/office/drawing/2014/main" id="{67B06970-58DE-CCA4-BF18-87C0EC71F5D6}"/>
              </a:ext>
            </a:extLst>
          </p:cNvPr>
          <p:cNvSpPr/>
          <p:nvPr/>
        </p:nvSpPr>
        <p:spPr>
          <a:xfrm>
            <a:off x="10923367" y="4030830"/>
            <a:ext cx="555355" cy="1345185"/>
          </a:xfrm>
          <a:custGeom>
            <a:gdLst>
              <a:gd name="connsiteX0" fmla="*/ 179242 w 482333"/>
              <a:gd name="connsiteY0" fmla="*/ 245096 h 1168311"/>
              <a:gd name="connsiteX1" fmla="*/ 185558 w 482333"/>
              <a:gd name="connsiteY1" fmla="*/ 932057 h 1168311"/>
              <a:gd name="connsiteX2" fmla="*/ 179242 w 482333"/>
              <a:gd name="connsiteY2" fmla="*/ 245096 h 1168311"/>
              <a:gd name="connsiteX3" fmla="*/ 262152 w 482333"/>
              <a:gd name="connsiteY3" fmla="*/ 136918 h 1168311"/>
              <a:gd name="connsiteX4" fmla="*/ 259308 w 482333"/>
              <a:gd name="connsiteY4" fmla="*/ 138340 h 1168311"/>
              <a:gd name="connsiteX5" fmla="*/ 262783 w 482333"/>
              <a:gd name="connsiteY5" fmla="*/ 147183 h 1168311"/>
              <a:gd name="connsiteX6" fmla="*/ 304475 w 482333"/>
              <a:gd name="connsiteY6" fmla="*/ 245253 h 1168311"/>
              <a:gd name="connsiteX7" fmla="*/ 319003 w 482333"/>
              <a:gd name="connsiteY7" fmla="*/ 299420 h 1168311"/>
              <a:gd name="connsiteX8" fmla="*/ 327216 w 482333"/>
              <a:gd name="connsiteY8" fmla="*/ 455763 h 1168311"/>
              <a:gd name="connsiteX9" fmla="*/ 358800 w 482333"/>
              <a:gd name="connsiteY9" fmla="*/ 698806 h 1168311"/>
              <a:gd name="connsiteX10" fmla="*/ 399701 w 482333"/>
              <a:gd name="connsiteY10" fmla="*/ 826091 h 1168311"/>
              <a:gd name="connsiteX11" fmla="*/ 419442 w 482333"/>
              <a:gd name="connsiteY11" fmla="*/ 894945 h 1168311"/>
              <a:gd name="connsiteX12" fmla="*/ 430022 w 482333"/>
              <a:gd name="connsiteY12" fmla="*/ 950218 h 1168311"/>
              <a:gd name="connsiteX13" fmla="*/ 433970 w 482333"/>
              <a:gd name="connsiteY13" fmla="*/ 951008 h 1168311"/>
              <a:gd name="connsiteX14" fmla="*/ 439814 w 482333"/>
              <a:gd name="connsiteY14" fmla="*/ 932689 h 1168311"/>
              <a:gd name="connsiteX15" fmla="*/ 467766 w 482333"/>
              <a:gd name="connsiteY15" fmla="*/ 763080 h 1168311"/>
              <a:gd name="connsiteX16" fmla="*/ 399228 w 482333"/>
              <a:gd name="connsiteY16" fmla="*/ 411703 h 1168311"/>
              <a:gd name="connsiteX17" fmla="*/ 313633 w 482333"/>
              <a:gd name="connsiteY17" fmla="*/ 227092 h 1168311"/>
              <a:gd name="connsiteX18" fmla="*/ 262625 w 482333"/>
              <a:gd name="connsiteY18" fmla="*/ 137392 h 1168311"/>
              <a:gd name="connsiteX19" fmla="*/ 181294 w 482333"/>
              <a:gd name="connsiteY19" fmla="*/ 52431 h 1168311"/>
              <a:gd name="connsiteX20" fmla="*/ 247464 w 482333"/>
              <a:gd name="connsiteY20" fmla="*/ 519249 h 1168311"/>
              <a:gd name="connsiteX21" fmla="*/ 181294 w 482333"/>
              <a:gd name="connsiteY21" fmla="*/ 52431 h 1168311"/>
              <a:gd name="connsiteX22" fmla="*/ 181611 w 482333"/>
              <a:gd name="connsiteY22" fmla="*/ 18634 h 1168311"/>
              <a:gd name="connsiteX23" fmla="*/ 172767 w 482333"/>
              <a:gd name="connsiteY23" fmla="*/ 37743 h 1168311"/>
              <a:gd name="connsiteX24" fmla="*/ 142130 w 482333"/>
              <a:gd name="connsiteY24" fmla="*/ 109124 h 1168311"/>
              <a:gd name="connsiteX25" fmla="*/ 99807 w 482333"/>
              <a:gd name="connsiteY25" fmla="*/ 200403 h 1168311"/>
              <a:gd name="connsiteX26" fmla="*/ 62696 w 482333"/>
              <a:gd name="connsiteY26" fmla="*/ 289629 h 1168311"/>
              <a:gd name="connsiteX27" fmla="*/ 13424 w 482333"/>
              <a:gd name="connsiteY27" fmla="*/ 539304 h 1168311"/>
              <a:gd name="connsiteX28" fmla="*/ 66328 w 482333"/>
              <a:gd name="connsiteY28" fmla="*/ 815984 h 1168311"/>
              <a:gd name="connsiteX29" fmla="*/ 74183 w 482333"/>
              <a:gd name="connsiteY29" fmla="*/ 841896 h 1168311"/>
              <a:gd name="connsiteX30" fmla="*/ 67314 w 482333"/>
              <a:gd name="connsiteY30" fmla="*/ 765134 h 1168311"/>
              <a:gd name="connsiteX31" fmla="*/ 66327 w 482333"/>
              <a:gd name="connsiteY31" fmla="*/ 606264 h 1168311"/>
              <a:gd name="connsiteX32" fmla="*/ 83713 w 482333"/>
              <a:gd name="connsiteY32" fmla="*/ 873335 h 1168311"/>
              <a:gd name="connsiteX33" fmla="*/ 84266 w 482333"/>
              <a:gd name="connsiteY33" fmla="*/ 875158 h 1168311"/>
              <a:gd name="connsiteX34" fmla="*/ 89068 w 482333"/>
              <a:gd name="connsiteY34" fmla="*/ 936795 h 1168311"/>
              <a:gd name="connsiteX35" fmla="*/ 96017 w 482333"/>
              <a:gd name="connsiteY35" fmla="*/ 1015756 h 1168311"/>
              <a:gd name="connsiteX36" fmla="*/ 196297 w 482333"/>
              <a:gd name="connsiteY36" fmla="*/ 1143041 h 1168311"/>
              <a:gd name="connsiteX37" fmla="*/ 216354 w 482333"/>
              <a:gd name="connsiteY37" fmla="*/ 1150305 h 1168311"/>
              <a:gd name="connsiteX38" fmla="*/ 237633 w 482333"/>
              <a:gd name="connsiteY38" fmla="*/ 1149050 h 1168311"/>
              <a:gd name="connsiteX39" fmla="*/ 249833 w 482333"/>
              <a:gd name="connsiteY39" fmla="*/ 1017651 h 1168311"/>
              <a:gd name="connsiteX40" fmla="*/ 243770 w 482333"/>
              <a:gd name="connsiteY40" fmla="*/ 1134952 h 1168311"/>
              <a:gd name="connsiteX41" fmla="*/ 239646 w 482333"/>
              <a:gd name="connsiteY41" fmla="*/ 1148932 h 1168311"/>
              <a:gd name="connsiteX42" fmla="*/ 256204 w 482333"/>
              <a:gd name="connsiteY42" fmla="*/ 1147955 h 1168311"/>
              <a:gd name="connsiteX43" fmla="*/ 255123 w 482333"/>
              <a:gd name="connsiteY43" fmla="*/ 1134533 h 1168311"/>
              <a:gd name="connsiteX44" fmla="*/ 258992 w 482333"/>
              <a:gd name="connsiteY44" fmla="*/ 1106719 h 1168311"/>
              <a:gd name="connsiteX45" fmla="*/ 263730 w 482333"/>
              <a:gd name="connsiteY45" fmla="*/ 1048762 h 1168311"/>
              <a:gd name="connsiteX46" fmla="*/ 265151 w 482333"/>
              <a:gd name="connsiteY46" fmla="*/ 990646 h 1168311"/>
              <a:gd name="connsiteX47" fmla="*/ 265151 w 482333"/>
              <a:gd name="connsiteY47" fmla="*/ 932531 h 1168311"/>
              <a:gd name="connsiteX48" fmla="*/ 265151 w 482333"/>
              <a:gd name="connsiteY48" fmla="*/ 875047 h 1168311"/>
              <a:gd name="connsiteX49" fmla="*/ 268151 w 482333"/>
              <a:gd name="connsiteY49" fmla="*/ 873942 h 1168311"/>
              <a:gd name="connsiteX50" fmla="*/ 271942 w 482333"/>
              <a:gd name="connsiteY50" fmla="*/ 882470 h 1168311"/>
              <a:gd name="connsiteX51" fmla="*/ 273521 w 482333"/>
              <a:gd name="connsiteY51" fmla="*/ 1073240 h 1168311"/>
              <a:gd name="connsiteX52" fmla="*/ 265467 w 482333"/>
              <a:gd name="connsiteY52" fmla="*/ 1146358 h 1168311"/>
              <a:gd name="connsiteX53" fmla="*/ 264941 w 482333"/>
              <a:gd name="connsiteY53" fmla="*/ 1147440 h 1168311"/>
              <a:gd name="connsiteX54" fmla="*/ 280628 w 482333"/>
              <a:gd name="connsiteY54" fmla="*/ 1146515 h 1168311"/>
              <a:gd name="connsiteX55" fmla="*/ 329584 w 482333"/>
              <a:gd name="connsiteY55" fmla="*/ 1112878 h 1168311"/>
              <a:gd name="connsiteX56" fmla="*/ 360241 w 482333"/>
              <a:gd name="connsiteY56" fmla="*/ 1076997 h 1168311"/>
              <a:gd name="connsiteX57" fmla="*/ 366853 w 482333"/>
              <a:gd name="connsiteY57" fmla="*/ 1001385 h 1168311"/>
              <a:gd name="connsiteX58" fmla="*/ 370886 w 482333"/>
              <a:gd name="connsiteY58" fmla="*/ 1042972 h 1168311"/>
              <a:gd name="connsiteX59" fmla="*/ 367873 w 482333"/>
              <a:gd name="connsiteY59" fmla="*/ 1068065 h 1168311"/>
              <a:gd name="connsiteX60" fmla="*/ 386120 w 482333"/>
              <a:gd name="connsiteY60" fmla="*/ 1046708 h 1168311"/>
              <a:gd name="connsiteX61" fmla="*/ 414388 w 482333"/>
              <a:gd name="connsiteY61" fmla="*/ 940743 h 1168311"/>
              <a:gd name="connsiteX62" fmla="*/ 396386 w 482333"/>
              <a:gd name="connsiteY62" fmla="*/ 857675 h 1168311"/>
              <a:gd name="connsiteX63" fmla="*/ 346165 w 482333"/>
              <a:gd name="connsiteY63" fmla="*/ 698806 h 1168311"/>
              <a:gd name="connsiteX64" fmla="*/ 314581 w 482333"/>
              <a:gd name="connsiteY64" fmla="*/ 483084 h 1168311"/>
              <a:gd name="connsiteX65" fmla="*/ 314581 w 482333"/>
              <a:gd name="connsiteY65" fmla="*/ 386278 h 1168311"/>
              <a:gd name="connsiteX66" fmla="*/ 281418 w 482333"/>
              <a:gd name="connsiteY66" fmla="*/ 216037 h 1168311"/>
              <a:gd name="connsiteX67" fmla="*/ 242885 w 482333"/>
              <a:gd name="connsiteY67" fmla="*/ 129180 h 1168311"/>
              <a:gd name="connsiteX68" fmla="*/ 192034 w 482333"/>
              <a:gd name="connsiteY68" fmla="*/ 31268 h 1168311"/>
              <a:gd name="connsiteX69" fmla="*/ 182085 w 482333"/>
              <a:gd name="connsiteY69" fmla="*/ 19108 h 1168311"/>
              <a:gd name="connsiteX70" fmla="*/ 186664 w 482333"/>
              <a:gd name="connsiteY70" fmla="*/ 0 h 1168311"/>
              <a:gd name="connsiteX71" fmla="*/ 278259 w 482333"/>
              <a:gd name="connsiteY71" fmla="*/ 138182 h 1168311"/>
              <a:gd name="connsiteX72" fmla="*/ 368433 w 482333"/>
              <a:gd name="connsiteY72" fmla="*/ 305106 h 1168311"/>
              <a:gd name="connsiteX73" fmla="*/ 426074 w 482333"/>
              <a:gd name="connsiteY73" fmla="*/ 447236 h 1168311"/>
              <a:gd name="connsiteX74" fmla="*/ 481663 w 482333"/>
              <a:gd name="connsiteY74" fmla="*/ 787242 h 1168311"/>
              <a:gd name="connsiteX75" fmla="*/ 395753 w 482333"/>
              <a:gd name="connsiteY75" fmla="*/ 1058079 h 1168311"/>
              <a:gd name="connsiteX76" fmla="*/ 301947 w 482333"/>
              <a:gd name="connsiteY76" fmla="*/ 1151727 h 1168311"/>
              <a:gd name="connsiteX77" fmla="*/ 208774 w 482333"/>
              <a:gd name="connsiteY77" fmla="*/ 1162781 h 1168311"/>
              <a:gd name="connsiteX78" fmla="*/ 122232 w 482333"/>
              <a:gd name="connsiteY78" fmla="*/ 1100718 h 1168311"/>
              <a:gd name="connsiteX79" fmla="*/ 80856 w 482333"/>
              <a:gd name="connsiteY79" fmla="*/ 1001859 h 1168311"/>
              <a:gd name="connsiteX80" fmla="*/ 76119 w 482333"/>
              <a:gd name="connsiteY80" fmla="*/ 926687 h 1168311"/>
              <a:gd name="connsiteX81" fmla="*/ 58905 w 482333"/>
              <a:gd name="connsiteY81" fmla="*/ 835882 h 1168311"/>
              <a:gd name="connsiteX82" fmla="*/ 0 w 482333"/>
              <a:gd name="connsiteY82" fmla="*/ 538830 h 1168311"/>
              <a:gd name="connsiteX83" fmla="*/ 56062 w 482333"/>
              <a:gd name="connsiteY83" fmla="*/ 268468 h 1168311"/>
              <a:gd name="connsiteX84" fmla="*/ 80541 w 482333"/>
              <a:gd name="connsiteY84" fmla="*/ 211774 h 1168311"/>
              <a:gd name="connsiteX85" fmla="*/ 123653 w 482333"/>
              <a:gd name="connsiteY85" fmla="*/ 117020 h 1168311"/>
              <a:gd name="connsiteX86" fmla="*/ 165977 w 482333"/>
              <a:gd name="connsiteY86" fmla="*/ 18950 h 1168311"/>
              <a:gd name="connsiteX87" fmla="*/ 186664 w 482333"/>
              <a:gd name="connsiteY87" fmla="*/ 0 h 116831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482333" h="1168311">
                <a:moveTo>
                  <a:pt x="179242" y="245096"/>
                </a:moveTo>
                <a:cubicBezTo>
                  <a:pt x="206246" y="371433"/>
                  <a:pt x="210827" y="834303"/>
                  <a:pt x="185558" y="932057"/>
                </a:cubicBezTo>
                <a:cubicBezTo>
                  <a:pt x="200356" y="703228"/>
                  <a:pt x="198239" y="473609"/>
                  <a:pt x="179242" y="245096"/>
                </a:cubicBezTo>
                <a:close/>
                <a:moveTo>
                  <a:pt x="262152" y="136918"/>
                </a:moveTo>
                <a:lnTo>
                  <a:pt x="259308" y="138340"/>
                </a:lnTo>
                <a:cubicBezTo>
                  <a:pt x="260414" y="141340"/>
                  <a:pt x="261519" y="144341"/>
                  <a:pt x="262783" y="147183"/>
                </a:cubicBezTo>
                <a:cubicBezTo>
                  <a:pt x="276680" y="179873"/>
                  <a:pt x="291525" y="212247"/>
                  <a:pt x="304475" y="245253"/>
                </a:cubicBezTo>
                <a:cubicBezTo>
                  <a:pt x="310823" y="262877"/>
                  <a:pt x="315687" y="280991"/>
                  <a:pt x="319003" y="299420"/>
                </a:cubicBezTo>
                <a:cubicBezTo>
                  <a:pt x="326947" y="351124"/>
                  <a:pt x="329695" y="403507"/>
                  <a:pt x="327216" y="455763"/>
                </a:cubicBezTo>
                <a:cubicBezTo>
                  <a:pt x="325920" y="537883"/>
                  <a:pt x="336549" y="619750"/>
                  <a:pt x="358800" y="698806"/>
                </a:cubicBezTo>
                <a:cubicBezTo>
                  <a:pt x="371117" y="741603"/>
                  <a:pt x="386278" y="783610"/>
                  <a:pt x="399701" y="826091"/>
                </a:cubicBezTo>
                <a:cubicBezTo>
                  <a:pt x="406808" y="848990"/>
                  <a:pt x="413599" y="871888"/>
                  <a:pt x="419442" y="894945"/>
                </a:cubicBezTo>
                <a:cubicBezTo>
                  <a:pt x="423864" y="913106"/>
                  <a:pt x="426548" y="931741"/>
                  <a:pt x="430022" y="950218"/>
                </a:cubicBezTo>
                <a:lnTo>
                  <a:pt x="433970" y="951008"/>
                </a:lnTo>
                <a:cubicBezTo>
                  <a:pt x="435866" y="944848"/>
                  <a:pt x="437603" y="938690"/>
                  <a:pt x="439814" y="932689"/>
                </a:cubicBezTo>
                <a:cubicBezTo>
                  <a:pt x="458165" y="878016"/>
                  <a:pt x="467608" y="820753"/>
                  <a:pt x="467766" y="763080"/>
                </a:cubicBezTo>
                <a:cubicBezTo>
                  <a:pt x="470608" y="641006"/>
                  <a:pt x="441866" y="524933"/>
                  <a:pt x="399228" y="411703"/>
                </a:cubicBezTo>
                <a:cubicBezTo>
                  <a:pt x="374608" y="348424"/>
                  <a:pt x="346008" y="286771"/>
                  <a:pt x="313633" y="227092"/>
                </a:cubicBezTo>
                <a:cubicBezTo>
                  <a:pt x="298474" y="196929"/>
                  <a:pt x="279996" y="167397"/>
                  <a:pt x="262625" y="137392"/>
                </a:cubicBezTo>
                <a:close/>
                <a:moveTo>
                  <a:pt x="181294" y="52431"/>
                </a:moveTo>
                <a:cubicBezTo>
                  <a:pt x="208141" y="116705"/>
                  <a:pt x="252202" y="462081"/>
                  <a:pt x="247464" y="519249"/>
                </a:cubicBezTo>
                <a:cubicBezTo>
                  <a:pt x="232146" y="363222"/>
                  <a:pt x="210826" y="206879"/>
                  <a:pt x="181294" y="52431"/>
                </a:cubicBezTo>
                <a:close/>
                <a:moveTo>
                  <a:pt x="181611" y="18634"/>
                </a:moveTo>
                <a:cubicBezTo>
                  <a:pt x="177979" y="26373"/>
                  <a:pt x="175294" y="32058"/>
                  <a:pt x="172767" y="37743"/>
                </a:cubicBezTo>
                <a:cubicBezTo>
                  <a:pt x="162502" y="61589"/>
                  <a:pt x="152711" y="85120"/>
                  <a:pt x="142130" y="109124"/>
                </a:cubicBezTo>
                <a:cubicBezTo>
                  <a:pt x="128233" y="139603"/>
                  <a:pt x="113230" y="169608"/>
                  <a:pt x="99807" y="200403"/>
                </a:cubicBezTo>
                <a:cubicBezTo>
                  <a:pt x="86384" y="231198"/>
                  <a:pt x="74066" y="259466"/>
                  <a:pt x="62696" y="289629"/>
                </a:cubicBezTo>
                <a:cubicBezTo>
                  <a:pt x="29974" y="368796"/>
                  <a:pt x="13234" y="453647"/>
                  <a:pt x="13424" y="539304"/>
                </a:cubicBezTo>
                <a:cubicBezTo>
                  <a:pt x="15730" y="633805"/>
                  <a:pt x="33606" y="727295"/>
                  <a:pt x="66328" y="815984"/>
                </a:cubicBezTo>
                <a:lnTo>
                  <a:pt x="74183" y="841896"/>
                </a:lnTo>
                <a:lnTo>
                  <a:pt x="67314" y="765134"/>
                </a:lnTo>
                <a:cubicBezTo>
                  <a:pt x="63209" y="699833"/>
                  <a:pt x="61985" y="630900"/>
                  <a:pt x="66327" y="606264"/>
                </a:cubicBezTo>
                <a:lnTo>
                  <a:pt x="83713" y="873335"/>
                </a:lnTo>
                <a:lnTo>
                  <a:pt x="84266" y="875158"/>
                </a:lnTo>
                <a:cubicBezTo>
                  <a:pt x="88078" y="895412"/>
                  <a:pt x="89700" y="916076"/>
                  <a:pt x="89068" y="936795"/>
                </a:cubicBezTo>
                <a:cubicBezTo>
                  <a:pt x="86494" y="963326"/>
                  <a:pt x="88848" y="990093"/>
                  <a:pt x="96017" y="1015756"/>
                </a:cubicBezTo>
                <a:cubicBezTo>
                  <a:pt x="112599" y="1071660"/>
                  <a:pt x="138024" y="1120142"/>
                  <a:pt x="196297" y="1143041"/>
                </a:cubicBezTo>
                <a:cubicBezTo>
                  <a:pt x="202931" y="1145568"/>
                  <a:pt x="209405" y="1148410"/>
                  <a:pt x="216354" y="1150305"/>
                </a:cubicBezTo>
                <a:lnTo>
                  <a:pt x="237633" y="1149050"/>
                </a:lnTo>
                <a:lnTo>
                  <a:pt x="249833" y="1017651"/>
                </a:lnTo>
                <a:cubicBezTo>
                  <a:pt x="254097" y="1041339"/>
                  <a:pt x="250188" y="1100560"/>
                  <a:pt x="243770" y="1134952"/>
                </a:cubicBezTo>
                <a:lnTo>
                  <a:pt x="239646" y="1148932"/>
                </a:lnTo>
                <a:lnTo>
                  <a:pt x="256204" y="1147955"/>
                </a:lnTo>
                <a:lnTo>
                  <a:pt x="255123" y="1134533"/>
                </a:lnTo>
                <a:cubicBezTo>
                  <a:pt x="256149" y="1125196"/>
                  <a:pt x="258202" y="1115958"/>
                  <a:pt x="258992" y="1106719"/>
                </a:cubicBezTo>
                <a:cubicBezTo>
                  <a:pt x="260571" y="1088242"/>
                  <a:pt x="262624" y="1068028"/>
                  <a:pt x="263730" y="1048762"/>
                </a:cubicBezTo>
                <a:cubicBezTo>
                  <a:pt x="264835" y="1029495"/>
                  <a:pt x="264993" y="1009913"/>
                  <a:pt x="265151" y="990646"/>
                </a:cubicBezTo>
                <a:cubicBezTo>
                  <a:pt x="265309" y="971380"/>
                  <a:pt x="265151" y="951797"/>
                  <a:pt x="265151" y="932531"/>
                </a:cubicBezTo>
                <a:lnTo>
                  <a:pt x="265151" y="875047"/>
                </a:lnTo>
                <a:lnTo>
                  <a:pt x="268151" y="873942"/>
                </a:lnTo>
                <a:cubicBezTo>
                  <a:pt x="269873" y="876563"/>
                  <a:pt x="271152" y="879437"/>
                  <a:pt x="271942" y="882470"/>
                </a:cubicBezTo>
                <a:cubicBezTo>
                  <a:pt x="272731" y="945639"/>
                  <a:pt x="274152" y="1009755"/>
                  <a:pt x="273521" y="1073240"/>
                </a:cubicBezTo>
                <a:cubicBezTo>
                  <a:pt x="272336" y="1097749"/>
                  <a:pt x="269636" y="1122180"/>
                  <a:pt x="265467" y="1146358"/>
                </a:cubicBezTo>
                <a:lnTo>
                  <a:pt x="264941" y="1147440"/>
                </a:lnTo>
                <a:lnTo>
                  <a:pt x="280628" y="1146515"/>
                </a:lnTo>
                <a:cubicBezTo>
                  <a:pt x="298457" y="1137672"/>
                  <a:pt x="314929" y="1126349"/>
                  <a:pt x="329584" y="1112878"/>
                </a:cubicBezTo>
                <a:lnTo>
                  <a:pt x="360241" y="1076997"/>
                </a:lnTo>
                <a:lnTo>
                  <a:pt x="366853" y="1001385"/>
                </a:lnTo>
                <a:cubicBezTo>
                  <a:pt x="369703" y="1015101"/>
                  <a:pt x="371046" y="1029045"/>
                  <a:pt x="370886" y="1042972"/>
                </a:cubicBezTo>
                <a:lnTo>
                  <a:pt x="367873" y="1068065"/>
                </a:lnTo>
                <a:lnTo>
                  <a:pt x="386120" y="1046708"/>
                </a:lnTo>
                <a:cubicBezTo>
                  <a:pt x="409871" y="1016861"/>
                  <a:pt x="420121" y="978455"/>
                  <a:pt x="414388" y="940743"/>
                </a:cubicBezTo>
                <a:cubicBezTo>
                  <a:pt x="410282" y="912680"/>
                  <a:pt x="404265" y="884917"/>
                  <a:pt x="396386" y="857675"/>
                </a:cubicBezTo>
                <a:cubicBezTo>
                  <a:pt x="380593" y="804456"/>
                  <a:pt x="362590" y="751867"/>
                  <a:pt x="346165" y="698806"/>
                </a:cubicBezTo>
                <a:cubicBezTo>
                  <a:pt x="325351" y="628783"/>
                  <a:pt x="314707" y="556139"/>
                  <a:pt x="314581" y="483084"/>
                </a:cubicBezTo>
                <a:cubicBezTo>
                  <a:pt x="314581" y="451499"/>
                  <a:pt x="314581" y="418494"/>
                  <a:pt x="314581" y="386278"/>
                </a:cubicBezTo>
                <a:cubicBezTo>
                  <a:pt x="315023" y="327878"/>
                  <a:pt x="303748" y="269999"/>
                  <a:pt x="281418" y="216037"/>
                </a:cubicBezTo>
                <a:cubicBezTo>
                  <a:pt x="268784" y="186980"/>
                  <a:pt x="256624" y="157606"/>
                  <a:pt x="242885" y="129180"/>
                </a:cubicBezTo>
                <a:cubicBezTo>
                  <a:pt x="227092" y="96016"/>
                  <a:pt x="209247" y="63800"/>
                  <a:pt x="192034" y="31268"/>
                </a:cubicBezTo>
                <a:cubicBezTo>
                  <a:pt x="189081" y="26925"/>
                  <a:pt x="185749" y="22867"/>
                  <a:pt x="182085" y="19108"/>
                </a:cubicBezTo>
                <a:close/>
                <a:moveTo>
                  <a:pt x="186664" y="0"/>
                </a:moveTo>
                <a:cubicBezTo>
                  <a:pt x="217301" y="45639"/>
                  <a:pt x="249833" y="90647"/>
                  <a:pt x="278259" y="138182"/>
                </a:cubicBezTo>
                <a:cubicBezTo>
                  <a:pt x="309843" y="192507"/>
                  <a:pt x="341428" y="248727"/>
                  <a:pt x="368433" y="305106"/>
                </a:cubicBezTo>
                <a:cubicBezTo>
                  <a:pt x="390542" y="351061"/>
                  <a:pt x="407914" y="399859"/>
                  <a:pt x="426074" y="447236"/>
                </a:cubicBezTo>
                <a:cubicBezTo>
                  <a:pt x="467340" y="555665"/>
                  <a:pt x="486242" y="671312"/>
                  <a:pt x="481663" y="787242"/>
                </a:cubicBezTo>
                <a:cubicBezTo>
                  <a:pt x="478346" y="883685"/>
                  <a:pt x="448626" y="977365"/>
                  <a:pt x="395753" y="1058079"/>
                </a:cubicBezTo>
                <a:cubicBezTo>
                  <a:pt x="372302" y="1096249"/>
                  <a:pt x="340164" y="1128339"/>
                  <a:pt x="301947" y="1151727"/>
                </a:cubicBezTo>
                <a:cubicBezTo>
                  <a:pt x="274027" y="1168940"/>
                  <a:pt x="239948" y="1172983"/>
                  <a:pt x="208774" y="1162781"/>
                </a:cubicBezTo>
                <a:cubicBezTo>
                  <a:pt x="174063" y="1151822"/>
                  <a:pt x="143741" y="1130076"/>
                  <a:pt x="122232" y="1100718"/>
                </a:cubicBezTo>
                <a:cubicBezTo>
                  <a:pt x="99396" y="1072324"/>
                  <a:pt x="85057" y="1038054"/>
                  <a:pt x="80856" y="1001859"/>
                </a:cubicBezTo>
                <a:cubicBezTo>
                  <a:pt x="78172" y="976907"/>
                  <a:pt x="76435" y="951797"/>
                  <a:pt x="76119" y="926687"/>
                </a:cubicBezTo>
                <a:cubicBezTo>
                  <a:pt x="75803" y="895640"/>
                  <a:pt x="69976" y="864893"/>
                  <a:pt x="58905" y="835882"/>
                </a:cubicBezTo>
                <a:cubicBezTo>
                  <a:pt x="22630" y="740908"/>
                  <a:pt x="2716" y="640469"/>
                  <a:pt x="0" y="538830"/>
                </a:cubicBezTo>
                <a:cubicBezTo>
                  <a:pt x="158" y="445846"/>
                  <a:pt x="19235" y="353856"/>
                  <a:pt x="56062" y="268468"/>
                </a:cubicBezTo>
                <a:cubicBezTo>
                  <a:pt x="63643" y="249359"/>
                  <a:pt x="71854" y="230566"/>
                  <a:pt x="80541" y="211774"/>
                </a:cubicBezTo>
                <a:cubicBezTo>
                  <a:pt x="94753" y="180189"/>
                  <a:pt x="109598" y="148605"/>
                  <a:pt x="123653" y="117020"/>
                </a:cubicBezTo>
                <a:cubicBezTo>
                  <a:pt x="137709" y="85436"/>
                  <a:pt x="151763" y="51482"/>
                  <a:pt x="165977" y="18950"/>
                </a:cubicBezTo>
                <a:cubicBezTo>
                  <a:pt x="169450" y="10896"/>
                  <a:pt x="170872" y="1105"/>
                  <a:pt x="186664" y="0"/>
                </a:cubicBezTo>
                <a:close/>
              </a:path>
            </a:pathLst>
          </a:custGeom>
          <a:solidFill>
            <a:schemeClr val="accent1"/>
          </a:solidFill>
          <a:ln w="15761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26" name="任意多边形: 形状 125">
            <a:extLst>
              <a:ext uri="{FF2B5EF4-FFF2-40B4-BE49-F238E27FC236}">
                <a16:creationId xmlns:a16="http://schemas.microsoft.com/office/drawing/2014/main" id="{DA62E406-79A9-E2CB-6FB0-A4A9B98833EA}"/>
              </a:ext>
            </a:extLst>
          </p:cNvPr>
          <p:cNvSpPr/>
          <p:nvPr/>
        </p:nvSpPr>
        <p:spPr>
          <a:xfrm>
            <a:off x="7137779" y="348053"/>
            <a:ext cx="5050583" cy="1819802"/>
          </a:xfrm>
          <a:custGeom>
            <a:gdLst>
              <a:gd name="connsiteX0" fmla="*/ 1189993 w 4386497"/>
              <a:gd name="connsiteY0" fmla="*/ 871239 h 1580522"/>
              <a:gd name="connsiteX1" fmla="*/ 1189993 w 4386497"/>
              <a:gd name="connsiteY1" fmla="*/ 871871 h 1580522"/>
              <a:gd name="connsiteX2" fmla="*/ 1186835 w 4386497"/>
              <a:gd name="connsiteY2" fmla="*/ 873292 h 1580522"/>
              <a:gd name="connsiteX3" fmla="*/ 1176570 w 4386497"/>
              <a:gd name="connsiteY3" fmla="*/ 934092 h 1580522"/>
              <a:gd name="connsiteX4" fmla="*/ 1169621 w 4386497"/>
              <a:gd name="connsiteY4" fmla="*/ 1031846 h 1580522"/>
              <a:gd name="connsiteX5" fmla="*/ 1156671 w 4386497"/>
              <a:gd name="connsiteY5" fmla="*/ 1063430 h 1580522"/>
              <a:gd name="connsiteX6" fmla="*/ 1111032 w 4386497"/>
              <a:gd name="connsiteY6" fmla="*/ 1096278 h 1580522"/>
              <a:gd name="connsiteX7" fmla="*/ 990695 w 4386497"/>
              <a:gd name="connsiteY7" fmla="*/ 1210140 h 1580522"/>
              <a:gd name="connsiteX8" fmla="*/ 943318 w 4386497"/>
              <a:gd name="connsiteY8" fmla="*/ 1276152 h 1580522"/>
              <a:gd name="connsiteX9" fmla="*/ 860094 w 4386497"/>
              <a:gd name="connsiteY9" fmla="*/ 1467869 h 1580522"/>
              <a:gd name="connsiteX10" fmla="*/ 872885 w 4386497"/>
              <a:gd name="connsiteY10" fmla="*/ 1522826 h 1580522"/>
              <a:gd name="connsiteX11" fmla="*/ 983431 w 4386497"/>
              <a:gd name="connsiteY11" fmla="*/ 1564044 h 1580522"/>
              <a:gd name="connsiteX12" fmla="*/ 1197890 w 4386497"/>
              <a:gd name="connsiteY12" fmla="*/ 1393804 h 1580522"/>
              <a:gd name="connsiteX13" fmla="*/ 1247793 w 4386497"/>
              <a:gd name="connsiteY13" fmla="*/ 1201612 h 1580522"/>
              <a:gd name="connsiteX14" fmla="*/ 1214786 w 4386497"/>
              <a:gd name="connsiteY14" fmla="*/ 936145 h 1580522"/>
              <a:gd name="connsiteX15" fmla="*/ 1189993 w 4386497"/>
              <a:gd name="connsiteY15" fmla="*/ 871239 h 1580522"/>
              <a:gd name="connsiteX16" fmla="*/ 800240 w 4386497"/>
              <a:gd name="connsiteY16" fmla="*/ 816124 h 1580522"/>
              <a:gd name="connsiteX17" fmla="*/ 681167 w 4386497"/>
              <a:gd name="connsiteY17" fmla="*/ 910877 h 1580522"/>
              <a:gd name="connsiteX18" fmla="*/ 569832 w 4386497"/>
              <a:gd name="connsiteY18" fmla="*/ 1014000 h 1580522"/>
              <a:gd name="connsiteX19" fmla="*/ 800240 w 4386497"/>
              <a:gd name="connsiteY19" fmla="*/ 816124 h 1580522"/>
              <a:gd name="connsiteX20" fmla="*/ 1101240 w 4386497"/>
              <a:gd name="connsiteY20" fmla="*/ 728952 h 1580522"/>
              <a:gd name="connsiteX21" fmla="*/ 1101240 w 4386497"/>
              <a:gd name="connsiteY21" fmla="*/ 730214 h 1580522"/>
              <a:gd name="connsiteX22" fmla="*/ 1099978 w 4386497"/>
              <a:gd name="connsiteY22" fmla="*/ 738111 h 1580522"/>
              <a:gd name="connsiteX23" fmla="*/ 1092397 w 4386497"/>
              <a:gd name="connsiteY23" fmla="*/ 902192 h 1580522"/>
              <a:gd name="connsiteX24" fmla="*/ 1089972 w 4386497"/>
              <a:gd name="connsiteY24" fmla="*/ 911229 h 1580522"/>
              <a:gd name="connsiteX25" fmla="*/ 1106420 w 4386497"/>
              <a:gd name="connsiteY25" fmla="*/ 942541 h 1580522"/>
              <a:gd name="connsiteX26" fmla="*/ 1128561 w 4386497"/>
              <a:gd name="connsiteY26" fmla="*/ 1045584 h 1580522"/>
              <a:gd name="connsiteX27" fmla="*/ 1087993 w 4386497"/>
              <a:gd name="connsiteY27" fmla="*/ 918602 h 1580522"/>
              <a:gd name="connsiteX28" fmla="*/ 1079490 w 4386497"/>
              <a:gd name="connsiteY28" fmla="*/ 950284 h 1580522"/>
              <a:gd name="connsiteX29" fmla="*/ 1082290 w 4386497"/>
              <a:gd name="connsiteY29" fmla="*/ 949884 h 1580522"/>
              <a:gd name="connsiteX30" fmla="*/ 1093660 w 4386497"/>
              <a:gd name="connsiteY30" fmla="*/ 1033740 h 1580522"/>
              <a:gd name="connsiteX31" fmla="*/ 1078514 w 4386497"/>
              <a:gd name="connsiteY31" fmla="*/ 953920 h 1580522"/>
              <a:gd name="connsiteX32" fmla="*/ 1071698 w 4386497"/>
              <a:gd name="connsiteY32" fmla="*/ 979317 h 1580522"/>
              <a:gd name="connsiteX33" fmla="*/ 1042494 w 4386497"/>
              <a:gd name="connsiteY33" fmla="*/ 1053639 h 1580522"/>
              <a:gd name="connsiteX34" fmla="*/ 1006172 w 4386497"/>
              <a:gd name="connsiteY34" fmla="*/ 1159763 h 1580522"/>
              <a:gd name="connsiteX35" fmla="*/ 1007751 w 4386497"/>
              <a:gd name="connsiteY35" fmla="*/ 1164185 h 1580522"/>
              <a:gd name="connsiteX36" fmla="*/ 1016279 w 4386497"/>
              <a:gd name="connsiteY36" fmla="*/ 1156447 h 1580522"/>
              <a:gd name="connsiteX37" fmla="*/ 1063024 w 4386497"/>
              <a:gd name="connsiteY37" fmla="*/ 1116334 h 1580522"/>
              <a:gd name="connsiteX38" fmla="*/ 1062391 w 4386497"/>
              <a:gd name="connsiteY38" fmla="*/ 1116334 h 1580522"/>
              <a:gd name="connsiteX39" fmla="*/ 1058127 w 4386497"/>
              <a:gd name="connsiteY39" fmla="*/ 1053165 h 1580522"/>
              <a:gd name="connsiteX40" fmla="*/ 1067302 w 4386497"/>
              <a:gd name="connsiteY40" fmla="*/ 1084090 h 1580522"/>
              <a:gd name="connsiteX41" fmla="*/ 1066426 w 4386497"/>
              <a:gd name="connsiteY41" fmla="*/ 1113414 h 1580522"/>
              <a:gd name="connsiteX42" fmla="*/ 1085291 w 4386497"/>
              <a:gd name="connsiteY42" fmla="*/ 1097226 h 1580522"/>
              <a:gd name="connsiteX43" fmla="*/ 1140879 w 4386497"/>
              <a:gd name="connsiteY43" fmla="*/ 1058061 h 1580522"/>
              <a:gd name="connsiteX44" fmla="*/ 1157935 w 4386497"/>
              <a:gd name="connsiteY44" fmla="*/ 1042269 h 1580522"/>
              <a:gd name="connsiteX45" fmla="*/ 1163147 w 4386497"/>
              <a:gd name="connsiteY45" fmla="*/ 932829 h 1580522"/>
              <a:gd name="connsiteX46" fmla="*/ 1170726 w 4386497"/>
              <a:gd name="connsiteY46" fmla="*/ 869660 h 1580522"/>
              <a:gd name="connsiteX47" fmla="*/ 1101240 w 4386497"/>
              <a:gd name="connsiteY47" fmla="*/ 728952 h 1580522"/>
              <a:gd name="connsiteX48" fmla="*/ 1067288 w 4386497"/>
              <a:gd name="connsiteY48" fmla="*/ 657570 h 1580522"/>
              <a:gd name="connsiteX49" fmla="*/ 1034914 w 4386497"/>
              <a:gd name="connsiteY49" fmla="*/ 665940 h 1580522"/>
              <a:gd name="connsiteX50" fmla="*/ 971794 w 4386497"/>
              <a:gd name="connsiteY50" fmla="*/ 680426 h 1580522"/>
              <a:gd name="connsiteX51" fmla="*/ 926426 w 4386497"/>
              <a:gd name="connsiteY51" fmla="*/ 696617 h 1580522"/>
              <a:gd name="connsiteX52" fmla="*/ 879201 w 4386497"/>
              <a:gd name="connsiteY52" fmla="*/ 723107 h 1580522"/>
              <a:gd name="connsiteX53" fmla="*/ 798661 w 4386497"/>
              <a:gd name="connsiteY53" fmla="*/ 777117 h 1580522"/>
              <a:gd name="connsiteX54" fmla="*/ 693642 w 4386497"/>
              <a:gd name="connsiteY54" fmla="*/ 858605 h 1580522"/>
              <a:gd name="connsiteX55" fmla="*/ 689221 w 4386497"/>
              <a:gd name="connsiteY55" fmla="*/ 860973 h 1580522"/>
              <a:gd name="connsiteX56" fmla="*/ 686062 w 4386497"/>
              <a:gd name="connsiteY56" fmla="*/ 857973 h 1580522"/>
              <a:gd name="connsiteX57" fmla="*/ 737545 w 4386497"/>
              <a:gd name="connsiteY57" fmla="*/ 812807 h 1580522"/>
              <a:gd name="connsiteX58" fmla="*/ 807346 w 4386497"/>
              <a:gd name="connsiteY58" fmla="*/ 758640 h 1580522"/>
              <a:gd name="connsiteX59" fmla="*/ 906837 w 4386497"/>
              <a:gd name="connsiteY59" fmla="*/ 695471 h 1580522"/>
              <a:gd name="connsiteX60" fmla="*/ 917383 w 4386497"/>
              <a:gd name="connsiteY60" fmla="*/ 691411 h 1580522"/>
              <a:gd name="connsiteX61" fmla="*/ 831510 w 4386497"/>
              <a:gd name="connsiteY61" fmla="*/ 703368 h 1580522"/>
              <a:gd name="connsiteX62" fmla="*/ 714489 w 4386497"/>
              <a:gd name="connsiteY62" fmla="*/ 739848 h 1580522"/>
              <a:gd name="connsiteX63" fmla="*/ 584519 w 4386497"/>
              <a:gd name="connsiteY63" fmla="*/ 847077 h 1580522"/>
              <a:gd name="connsiteX64" fmla="*/ 448390 w 4386497"/>
              <a:gd name="connsiteY64" fmla="*/ 1035004 h 1580522"/>
              <a:gd name="connsiteX65" fmla="*/ 398171 w 4386497"/>
              <a:gd name="connsiteY65" fmla="*/ 1170976 h 1580522"/>
              <a:gd name="connsiteX66" fmla="*/ 395704 w 4386497"/>
              <a:gd name="connsiteY66" fmla="*/ 1205304 h 1580522"/>
              <a:gd name="connsiteX67" fmla="*/ 403948 w 4386497"/>
              <a:gd name="connsiteY67" fmla="*/ 1229189 h 1580522"/>
              <a:gd name="connsiteX68" fmla="*/ 524350 w 4386497"/>
              <a:gd name="connsiteY68" fmla="*/ 1155815 h 1580522"/>
              <a:gd name="connsiteX69" fmla="*/ 466077 w 4386497"/>
              <a:gd name="connsiteY69" fmla="*/ 1200823 h 1580522"/>
              <a:gd name="connsiteX70" fmla="*/ 405850 w 4386497"/>
              <a:gd name="connsiteY70" fmla="*/ 1234700 h 1580522"/>
              <a:gd name="connsiteX71" fmla="*/ 406857 w 4386497"/>
              <a:gd name="connsiteY71" fmla="*/ 1237619 h 1580522"/>
              <a:gd name="connsiteX72" fmla="*/ 422693 w 4386497"/>
              <a:gd name="connsiteY72" fmla="*/ 1243156 h 1580522"/>
              <a:gd name="connsiteX73" fmla="*/ 527120 w 4386497"/>
              <a:gd name="connsiteY73" fmla="*/ 1180613 h 1580522"/>
              <a:gd name="connsiteX74" fmla="*/ 631895 w 4386497"/>
              <a:gd name="connsiteY74" fmla="*/ 1105753 h 1580522"/>
              <a:gd name="connsiteX75" fmla="*/ 434576 w 4386497"/>
              <a:gd name="connsiteY75" fmla="*/ 1243982 h 1580522"/>
              <a:gd name="connsiteX76" fmla="*/ 427991 w 4386497"/>
              <a:gd name="connsiteY76" fmla="*/ 1245009 h 1580522"/>
              <a:gd name="connsiteX77" fmla="*/ 429439 w 4386497"/>
              <a:gd name="connsiteY77" fmla="*/ 1245515 h 1580522"/>
              <a:gd name="connsiteX78" fmla="*/ 420754 w 4386497"/>
              <a:gd name="connsiteY78" fmla="*/ 1268098 h 1580522"/>
              <a:gd name="connsiteX79" fmla="*/ 395486 w 4386497"/>
              <a:gd name="connsiteY79" fmla="*/ 1320370 h 1580522"/>
              <a:gd name="connsiteX80" fmla="*/ 416174 w 4386497"/>
              <a:gd name="connsiteY80" fmla="*/ 1383539 h 1580522"/>
              <a:gd name="connsiteX81" fmla="*/ 451548 w 4386497"/>
              <a:gd name="connsiteY81" fmla="*/ 1399331 h 1580522"/>
              <a:gd name="connsiteX82" fmla="*/ 529785 w 4386497"/>
              <a:gd name="connsiteY82" fmla="*/ 1407114 h 1580522"/>
              <a:gd name="connsiteX83" fmla="*/ 556487 w 4386497"/>
              <a:gd name="connsiteY83" fmla="*/ 1399883 h 1580522"/>
              <a:gd name="connsiteX84" fmla="*/ 700749 w 4386497"/>
              <a:gd name="connsiteY84" fmla="*/ 1325265 h 1580522"/>
              <a:gd name="connsiteX85" fmla="*/ 548670 w 4386497"/>
              <a:gd name="connsiteY85" fmla="*/ 1407967 h 1580522"/>
              <a:gd name="connsiteX86" fmla="*/ 545985 w 4386497"/>
              <a:gd name="connsiteY86" fmla="*/ 1408333 h 1580522"/>
              <a:gd name="connsiteX87" fmla="*/ 681484 w 4386497"/>
              <a:gd name="connsiteY87" fmla="*/ 1408333 h 1580522"/>
              <a:gd name="connsiteX88" fmla="*/ 717489 w 4386497"/>
              <a:gd name="connsiteY88" fmla="*/ 1402174 h 1580522"/>
              <a:gd name="connsiteX89" fmla="*/ 776237 w 4386497"/>
              <a:gd name="connsiteY89" fmla="*/ 1372958 h 1580522"/>
              <a:gd name="connsiteX90" fmla="*/ 890256 w 4386497"/>
              <a:gd name="connsiteY90" fmla="*/ 1273941 h 1580522"/>
              <a:gd name="connsiteX91" fmla="*/ 1038388 w 4386497"/>
              <a:gd name="connsiteY91" fmla="*/ 1029161 h 1580522"/>
              <a:gd name="connsiteX92" fmla="*/ 1089199 w 4386497"/>
              <a:gd name="connsiteY92" fmla="*/ 795161 h 1580522"/>
              <a:gd name="connsiteX93" fmla="*/ 1087158 w 4386497"/>
              <a:gd name="connsiteY93" fmla="*/ 762426 h 1580522"/>
              <a:gd name="connsiteX94" fmla="*/ 1079875 w 4386497"/>
              <a:gd name="connsiteY94" fmla="*/ 824869 h 1580522"/>
              <a:gd name="connsiteX95" fmla="*/ 1046441 w 4386497"/>
              <a:gd name="connsiteY95" fmla="*/ 908824 h 1580522"/>
              <a:gd name="connsiteX96" fmla="*/ 967480 w 4386497"/>
              <a:gd name="connsiteY96" fmla="*/ 1014474 h 1580522"/>
              <a:gd name="connsiteX97" fmla="*/ 802293 w 4386497"/>
              <a:gd name="connsiteY97" fmla="*/ 1161342 h 1580522"/>
              <a:gd name="connsiteX98" fmla="*/ 662058 w 4386497"/>
              <a:gd name="connsiteY98" fmla="*/ 1233986 h 1580522"/>
              <a:gd name="connsiteX99" fmla="*/ 756811 w 4386497"/>
              <a:gd name="connsiteY99" fmla="*/ 1181872 h 1580522"/>
              <a:gd name="connsiteX100" fmla="*/ 806399 w 4386497"/>
              <a:gd name="connsiteY100" fmla="*/ 1148076 h 1580522"/>
              <a:gd name="connsiteX101" fmla="*/ 1002538 w 4386497"/>
              <a:gd name="connsiteY101" fmla="*/ 958570 h 1580522"/>
              <a:gd name="connsiteX102" fmla="*/ 1078500 w 4386497"/>
              <a:gd name="connsiteY102" fmla="*/ 803174 h 1580522"/>
              <a:gd name="connsiteX103" fmla="*/ 1086745 w 4386497"/>
              <a:gd name="connsiteY103" fmla="*/ 755794 h 1580522"/>
              <a:gd name="connsiteX104" fmla="*/ 1084185 w 4386497"/>
              <a:gd name="connsiteY104" fmla="*/ 714738 h 1580522"/>
              <a:gd name="connsiteX105" fmla="*/ 1084180 w 4386497"/>
              <a:gd name="connsiteY105" fmla="*/ 714720 h 1580522"/>
              <a:gd name="connsiteX106" fmla="*/ 1053948 w 4386497"/>
              <a:gd name="connsiteY106" fmla="*/ 817389 h 1580522"/>
              <a:gd name="connsiteX107" fmla="*/ 998748 w 4386497"/>
              <a:gd name="connsiteY107" fmla="*/ 910404 h 1580522"/>
              <a:gd name="connsiteX108" fmla="*/ 909523 w 4386497"/>
              <a:gd name="connsiteY108" fmla="*/ 1007052 h 1580522"/>
              <a:gd name="connsiteX109" fmla="*/ 902416 w 4386497"/>
              <a:gd name="connsiteY109" fmla="*/ 1012579 h 1580522"/>
              <a:gd name="connsiteX110" fmla="*/ 1022437 w 4386497"/>
              <a:gd name="connsiteY110" fmla="*/ 861763 h 1580522"/>
              <a:gd name="connsiteX111" fmla="*/ 1063197 w 4386497"/>
              <a:gd name="connsiteY111" fmla="*/ 774064 h 1580522"/>
              <a:gd name="connsiteX112" fmla="*/ 1081476 w 4386497"/>
              <a:gd name="connsiteY112" fmla="*/ 705572 h 1580522"/>
              <a:gd name="connsiteX113" fmla="*/ 46794 w 4386497"/>
              <a:gd name="connsiteY113" fmla="*/ 649358 h 1580522"/>
              <a:gd name="connsiteX114" fmla="*/ 15209 w 4386497"/>
              <a:gd name="connsiteY114" fmla="*/ 754850 h 1580522"/>
              <a:gd name="connsiteX115" fmla="*/ 47583 w 4386497"/>
              <a:gd name="connsiteY115" fmla="*/ 819440 h 1580522"/>
              <a:gd name="connsiteX116" fmla="*/ 79168 w 4386497"/>
              <a:gd name="connsiteY116" fmla="*/ 921616 h 1580522"/>
              <a:gd name="connsiteX117" fmla="*/ 64639 w 4386497"/>
              <a:gd name="connsiteY117" fmla="*/ 1021107 h 1580522"/>
              <a:gd name="connsiteX118" fmla="*/ 68113 w 4386497"/>
              <a:gd name="connsiteY118" fmla="*/ 1078117 h 1580522"/>
              <a:gd name="connsiteX119" fmla="*/ 115110 w 4386497"/>
              <a:gd name="connsiteY119" fmla="*/ 1122441 h 1580522"/>
              <a:gd name="connsiteX120" fmla="*/ 115332 w 4386497"/>
              <a:gd name="connsiteY120" fmla="*/ 1123441 h 1580522"/>
              <a:gd name="connsiteX121" fmla="*/ 115332 w 4386497"/>
              <a:gd name="connsiteY121" fmla="*/ 1122651 h 1580522"/>
              <a:gd name="connsiteX122" fmla="*/ 115110 w 4386497"/>
              <a:gd name="connsiteY122" fmla="*/ 1122441 h 1580522"/>
              <a:gd name="connsiteX123" fmla="*/ 105699 w 4386497"/>
              <a:gd name="connsiteY123" fmla="*/ 1080170 h 1580522"/>
              <a:gd name="connsiteX124" fmla="*/ 123386 w 4386497"/>
              <a:gd name="connsiteY124" fmla="*/ 1014001 h 1580522"/>
              <a:gd name="connsiteX125" fmla="*/ 171552 w 4386497"/>
              <a:gd name="connsiteY125" fmla="*/ 945936 h 1580522"/>
              <a:gd name="connsiteX126" fmla="*/ 204242 w 4386497"/>
              <a:gd name="connsiteY126" fmla="*/ 885136 h 1580522"/>
              <a:gd name="connsiteX127" fmla="*/ 170289 w 4386497"/>
              <a:gd name="connsiteY127" fmla="*/ 811071 h 1580522"/>
              <a:gd name="connsiteX128" fmla="*/ 122912 w 4386497"/>
              <a:gd name="connsiteY128" fmla="*/ 796700 h 1580522"/>
              <a:gd name="connsiteX129" fmla="*/ 103646 w 4386497"/>
              <a:gd name="connsiteY129" fmla="*/ 788804 h 1580522"/>
              <a:gd name="connsiteX130" fmla="*/ 102856 w 4386497"/>
              <a:gd name="connsiteY130" fmla="*/ 780118 h 1580522"/>
              <a:gd name="connsiteX131" fmla="*/ 91644 w 4386497"/>
              <a:gd name="connsiteY131" fmla="*/ 740321 h 1580522"/>
              <a:gd name="connsiteX132" fmla="*/ 79326 w 4386497"/>
              <a:gd name="connsiteY132" fmla="*/ 725319 h 1580522"/>
              <a:gd name="connsiteX133" fmla="*/ 50426 w 4386497"/>
              <a:gd name="connsiteY133" fmla="*/ 653307 h 1580522"/>
              <a:gd name="connsiteX134" fmla="*/ 46794 w 4386497"/>
              <a:gd name="connsiteY134" fmla="*/ 649358 h 1580522"/>
              <a:gd name="connsiteX135" fmla="*/ 155918 w 4386497"/>
              <a:gd name="connsiteY135" fmla="*/ 583978 h 1580522"/>
              <a:gd name="connsiteX136" fmla="*/ 128913 w 4386497"/>
              <a:gd name="connsiteY136" fmla="*/ 593771 h 1580522"/>
              <a:gd name="connsiteX137" fmla="*/ 87222 w 4386497"/>
              <a:gd name="connsiteY137" fmla="*/ 614301 h 1580522"/>
              <a:gd name="connsiteX138" fmla="*/ 62349 w 4386497"/>
              <a:gd name="connsiteY138" fmla="*/ 671914 h 1580522"/>
              <a:gd name="connsiteX139" fmla="*/ 63376 w 4386497"/>
              <a:gd name="connsiteY139" fmla="*/ 674310 h 1580522"/>
              <a:gd name="connsiteX140" fmla="*/ 73281 w 4386497"/>
              <a:gd name="connsiteY140" fmla="*/ 694119 h 1580522"/>
              <a:gd name="connsiteX141" fmla="*/ 94012 w 4386497"/>
              <a:gd name="connsiteY141" fmla="*/ 680114 h 1580522"/>
              <a:gd name="connsiteX142" fmla="*/ 221929 w 4386497"/>
              <a:gd name="connsiteY142" fmla="*/ 650621 h 1580522"/>
              <a:gd name="connsiteX143" fmla="*/ 145021 w 4386497"/>
              <a:gd name="connsiteY143" fmla="*/ 669888 h 1580522"/>
              <a:gd name="connsiteX144" fmla="*/ 74235 w 4386497"/>
              <a:gd name="connsiteY144" fmla="*/ 696027 h 1580522"/>
              <a:gd name="connsiteX145" fmla="*/ 75378 w 4386497"/>
              <a:gd name="connsiteY145" fmla="*/ 698314 h 1580522"/>
              <a:gd name="connsiteX146" fmla="*/ 102856 w 4386497"/>
              <a:gd name="connsiteY146" fmla="*/ 733531 h 1580522"/>
              <a:gd name="connsiteX147" fmla="*/ 116280 w 4386497"/>
              <a:gd name="connsiteY147" fmla="*/ 770485 h 1580522"/>
              <a:gd name="connsiteX148" fmla="*/ 117385 w 4386497"/>
              <a:gd name="connsiteY148" fmla="*/ 780907 h 1580522"/>
              <a:gd name="connsiteX149" fmla="*/ 117385 w 4386497"/>
              <a:gd name="connsiteY149" fmla="*/ 781539 h 1580522"/>
              <a:gd name="connsiteX150" fmla="*/ 132229 w 4386497"/>
              <a:gd name="connsiteY150" fmla="*/ 785961 h 1580522"/>
              <a:gd name="connsiteX151" fmla="*/ 178501 w 4386497"/>
              <a:gd name="connsiteY151" fmla="*/ 799858 h 1580522"/>
              <a:gd name="connsiteX152" fmla="*/ 218771 w 4386497"/>
              <a:gd name="connsiteY152" fmla="*/ 881188 h 1580522"/>
              <a:gd name="connsiteX153" fmla="*/ 184818 w 4386497"/>
              <a:gd name="connsiteY153" fmla="*/ 950200 h 1580522"/>
              <a:gd name="connsiteX154" fmla="*/ 155655 w 4386497"/>
              <a:gd name="connsiteY154" fmla="*/ 989771 h 1580522"/>
              <a:gd name="connsiteX155" fmla="*/ 279886 w 4386497"/>
              <a:gd name="connsiteY155" fmla="*/ 959675 h 1580522"/>
              <a:gd name="connsiteX156" fmla="*/ 410172 w 4386497"/>
              <a:gd name="connsiteY156" fmla="*/ 918300 h 1580522"/>
              <a:gd name="connsiteX157" fmla="*/ 163865 w 4386497"/>
              <a:gd name="connsiteY157" fmla="*/ 994529 h 1580522"/>
              <a:gd name="connsiteX158" fmla="*/ 152732 w 4386497"/>
              <a:gd name="connsiteY158" fmla="*/ 993737 h 1580522"/>
              <a:gd name="connsiteX159" fmla="*/ 144548 w 4386497"/>
              <a:gd name="connsiteY159" fmla="*/ 1004841 h 1580522"/>
              <a:gd name="connsiteX160" fmla="*/ 119596 w 4386497"/>
              <a:gd name="connsiteY160" fmla="*/ 1059009 h 1580522"/>
              <a:gd name="connsiteX161" fmla="*/ 159550 w 4386497"/>
              <a:gd name="connsiteY161" fmla="*/ 1147287 h 1580522"/>
              <a:gd name="connsiteX162" fmla="*/ 212296 w 4386497"/>
              <a:gd name="connsiteY162" fmla="*/ 1166554 h 1580522"/>
              <a:gd name="connsiteX163" fmla="*/ 329790 w 4386497"/>
              <a:gd name="connsiteY163" fmla="*/ 1173502 h 1580522"/>
              <a:gd name="connsiteX164" fmla="*/ 385063 w 4386497"/>
              <a:gd name="connsiteY164" fmla="*/ 1161184 h 1580522"/>
              <a:gd name="connsiteX165" fmla="*/ 475816 w 4386497"/>
              <a:gd name="connsiteY165" fmla="*/ 959224 h 1580522"/>
              <a:gd name="connsiteX166" fmla="*/ 499026 w 4386497"/>
              <a:gd name="connsiteY166" fmla="*/ 928503 h 1580522"/>
              <a:gd name="connsiteX167" fmla="*/ 456720 w 4386497"/>
              <a:gd name="connsiteY167" fmla="*/ 957642 h 1580522"/>
              <a:gd name="connsiteX168" fmla="*/ 351109 w 4386497"/>
              <a:gd name="connsiteY168" fmla="*/ 1000735 h 1580522"/>
              <a:gd name="connsiteX169" fmla="*/ 445409 w 4386497"/>
              <a:gd name="connsiteY169" fmla="*/ 954148 h 1580522"/>
              <a:gd name="connsiteX170" fmla="*/ 517141 w 4386497"/>
              <a:gd name="connsiteY170" fmla="*/ 904527 h 1580522"/>
              <a:gd name="connsiteX171" fmla="*/ 540292 w 4386497"/>
              <a:gd name="connsiteY171" fmla="*/ 873886 h 1580522"/>
              <a:gd name="connsiteX172" fmla="*/ 616735 w 4386497"/>
              <a:gd name="connsiteY172" fmla="*/ 798287 h 1580522"/>
              <a:gd name="connsiteX173" fmla="*/ 717901 w 4386497"/>
              <a:gd name="connsiteY173" fmla="*/ 725046 h 1580522"/>
              <a:gd name="connsiteX174" fmla="*/ 505557 w 4386497"/>
              <a:gd name="connsiteY174" fmla="*/ 777275 h 1580522"/>
              <a:gd name="connsiteX175" fmla="*/ 331843 w 4386497"/>
              <a:gd name="connsiteY175" fmla="*/ 832390 h 1580522"/>
              <a:gd name="connsiteX176" fmla="*/ 324736 w 4386497"/>
              <a:gd name="connsiteY176" fmla="*/ 833496 h 1580522"/>
              <a:gd name="connsiteX177" fmla="*/ 699012 w 4386497"/>
              <a:gd name="connsiteY177" fmla="*/ 716317 h 1580522"/>
              <a:gd name="connsiteX178" fmla="*/ 422490 w 4386497"/>
              <a:gd name="connsiteY178" fmla="*/ 749639 h 1580522"/>
              <a:gd name="connsiteX179" fmla="*/ 554513 w 4386497"/>
              <a:gd name="connsiteY179" fmla="*/ 723425 h 1580522"/>
              <a:gd name="connsiteX180" fmla="*/ 664103 w 4386497"/>
              <a:gd name="connsiteY180" fmla="*/ 707671 h 1580522"/>
              <a:gd name="connsiteX181" fmla="*/ 526088 w 4386497"/>
              <a:gd name="connsiteY181" fmla="*/ 699894 h 1580522"/>
              <a:gd name="connsiteX182" fmla="*/ 342582 w 4386497"/>
              <a:gd name="connsiteY182" fmla="*/ 671784 h 1580522"/>
              <a:gd name="connsiteX183" fmla="*/ 183080 w 4386497"/>
              <a:gd name="connsiteY183" fmla="*/ 604350 h 1580522"/>
              <a:gd name="connsiteX184" fmla="*/ 155918 w 4386497"/>
              <a:gd name="connsiteY184" fmla="*/ 583978 h 1580522"/>
              <a:gd name="connsiteX185" fmla="*/ 495925 w 4386497"/>
              <a:gd name="connsiteY185" fmla="*/ 580663 h 1580522"/>
              <a:gd name="connsiteX186" fmla="*/ 344635 w 4386497"/>
              <a:gd name="connsiteY186" fmla="*/ 596454 h 1580522"/>
              <a:gd name="connsiteX187" fmla="*/ 274834 w 4386497"/>
              <a:gd name="connsiteY187" fmla="*/ 611141 h 1580522"/>
              <a:gd name="connsiteX188" fmla="*/ 225878 w 4386497"/>
              <a:gd name="connsiteY188" fmla="*/ 611141 h 1580522"/>
              <a:gd name="connsiteX189" fmla="*/ 239617 w 4386497"/>
              <a:gd name="connsiteY189" fmla="*/ 622827 h 1580522"/>
              <a:gd name="connsiteX190" fmla="*/ 459761 w 4386497"/>
              <a:gd name="connsiteY190" fmla="*/ 680627 h 1580522"/>
              <a:gd name="connsiteX191" fmla="*/ 623842 w 4386497"/>
              <a:gd name="connsiteY191" fmla="*/ 693734 h 1580522"/>
              <a:gd name="connsiteX192" fmla="*/ 829141 w 4386497"/>
              <a:gd name="connsiteY192" fmla="*/ 692155 h 1580522"/>
              <a:gd name="connsiteX193" fmla="*/ 906730 w 4386497"/>
              <a:gd name="connsiteY193" fmla="*/ 680705 h 1580522"/>
              <a:gd name="connsiteX194" fmla="*/ 910471 w 4386497"/>
              <a:gd name="connsiteY194" fmla="*/ 681259 h 1580522"/>
              <a:gd name="connsiteX195" fmla="*/ 910471 w 4386497"/>
              <a:gd name="connsiteY195" fmla="*/ 680153 h 1580522"/>
              <a:gd name="connsiteX196" fmla="*/ 906730 w 4386497"/>
              <a:gd name="connsiteY196" fmla="*/ 680705 h 1580522"/>
              <a:gd name="connsiteX197" fmla="*/ 798403 w 4386497"/>
              <a:gd name="connsiteY197" fmla="*/ 664666 h 1580522"/>
              <a:gd name="connsiteX198" fmla="*/ 689380 w 4386497"/>
              <a:gd name="connsiteY198" fmla="*/ 633882 h 1580522"/>
              <a:gd name="connsiteX199" fmla="*/ 620052 w 4386497"/>
              <a:gd name="connsiteY199" fmla="*/ 608931 h 1580522"/>
              <a:gd name="connsiteX200" fmla="*/ 495925 w 4386497"/>
              <a:gd name="connsiteY200" fmla="*/ 580663 h 1580522"/>
              <a:gd name="connsiteX201" fmla="*/ 1392449 w 4386497"/>
              <a:gd name="connsiteY201" fmla="*/ 553499 h 1580522"/>
              <a:gd name="connsiteX202" fmla="*/ 1390870 w 4386497"/>
              <a:gd name="connsiteY202" fmla="*/ 562186 h 1580522"/>
              <a:gd name="connsiteX203" fmla="*/ 1390870 w 4386497"/>
              <a:gd name="connsiteY203" fmla="*/ 569923 h 1580522"/>
              <a:gd name="connsiteX204" fmla="*/ 1385817 w 4386497"/>
              <a:gd name="connsiteY204" fmla="*/ 654255 h 1580522"/>
              <a:gd name="connsiteX205" fmla="*/ 1365603 w 4386497"/>
              <a:gd name="connsiteY205" fmla="*/ 718844 h 1580522"/>
              <a:gd name="connsiteX206" fmla="*/ 1356285 w 4386497"/>
              <a:gd name="connsiteY206" fmla="*/ 789277 h 1580522"/>
              <a:gd name="connsiteX207" fmla="*/ 1385658 w 4386497"/>
              <a:gd name="connsiteY207" fmla="*/ 883083 h 1580522"/>
              <a:gd name="connsiteX208" fmla="*/ 1408557 w 4386497"/>
              <a:gd name="connsiteY208" fmla="*/ 927933 h 1580522"/>
              <a:gd name="connsiteX209" fmla="*/ 1430509 w 4386497"/>
              <a:gd name="connsiteY209" fmla="*/ 1015580 h 1580522"/>
              <a:gd name="connsiteX210" fmla="*/ 1430825 w 4386497"/>
              <a:gd name="connsiteY210" fmla="*/ 1043216 h 1580522"/>
              <a:gd name="connsiteX211" fmla="*/ 1430825 w 4386497"/>
              <a:gd name="connsiteY211" fmla="*/ 1044480 h 1580522"/>
              <a:gd name="connsiteX212" fmla="*/ 1434615 w 4386497"/>
              <a:gd name="connsiteY212" fmla="*/ 1044480 h 1580522"/>
              <a:gd name="connsiteX213" fmla="*/ 1441879 w 4386497"/>
              <a:gd name="connsiteY213" fmla="*/ 1020949 h 1580522"/>
              <a:gd name="connsiteX214" fmla="*/ 1448196 w 4386497"/>
              <a:gd name="connsiteY214" fmla="*/ 934092 h 1580522"/>
              <a:gd name="connsiteX215" fmla="*/ 1452775 w 4386497"/>
              <a:gd name="connsiteY215" fmla="*/ 755640 h 1580522"/>
              <a:gd name="connsiteX216" fmla="*/ 1449144 w 4386497"/>
              <a:gd name="connsiteY216" fmla="*/ 641621 h 1580522"/>
              <a:gd name="connsiteX217" fmla="*/ 1392449 w 4386497"/>
              <a:gd name="connsiteY217" fmla="*/ 553499 h 1580522"/>
              <a:gd name="connsiteX218" fmla="*/ 1081658 w 4386497"/>
              <a:gd name="connsiteY218" fmla="*/ 521757 h 1580522"/>
              <a:gd name="connsiteX219" fmla="*/ 1055759 w 4386497"/>
              <a:gd name="connsiteY219" fmla="*/ 571660 h 1580522"/>
              <a:gd name="connsiteX220" fmla="*/ 1293906 w 4386497"/>
              <a:gd name="connsiteY220" fmla="*/ 510703 h 1580522"/>
              <a:gd name="connsiteX221" fmla="*/ 1177202 w 4386497"/>
              <a:gd name="connsiteY221" fmla="*/ 552552 h 1580522"/>
              <a:gd name="connsiteX222" fmla="*/ 1086554 w 4386497"/>
              <a:gd name="connsiteY222" fmla="*/ 663097 h 1580522"/>
              <a:gd name="connsiteX223" fmla="*/ 1100076 w 4386497"/>
              <a:gd name="connsiteY223" fmla="*/ 697516 h 1580522"/>
              <a:gd name="connsiteX224" fmla="*/ 1104714 w 4386497"/>
              <a:gd name="connsiteY224" fmla="*/ 687101 h 1580522"/>
              <a:gd name="connsiteX225" fmla="*/ 1153986 w 4386497"/>
              <a:gd name="connsiteY225" fmla="*/ 638146 h 1580522"/>
              <a:gd name="connsiteX226" fmla="*/ 1275586 w 4386497"/>
              <a:gd name="connsiteY226" fmla="*/ 580030 h 1580522"/>
              <a:gd name="connsiteX227" fmla="*/ 1282061 w 4386497"/>
              <a:gd name="connsiteY227" fmla="*/ 580030 h 1580522"/>
              <a:gd name="connsiteX228" fmla="*/ 1180517 w 4386497"/>
              <a:gd name="connsiteY228" fmla="*/ 631671 h 1580522"/>
              <a:gd name="connsiteX229" fmla="*/ 1136145 w 4386497"/>
              <a:gd name="connsiteY229" fmla="*/ 665103 h 1580522"/>
              <a:gd name="connsiteX230" fmla="*/ 1103475 w 4386497"/>
              <a:gd name="connsiteY230" fmla="*/ 706168 h 1580522"/>
              <a:gd name="connsiteX231" fmla="*/ 1105663 w 4386497"/>
              <a:gd name="connsiteY231" fmla="*/ 711739 h 1580522"/>
              <a:gd name="connsiteX232" fmla="*/ 1122729 w 4386497"/>
              <a:gd name="connsiteY232" fmla="*/ 735888 h 1580522"/>
              <a:gd name="connsiteX233" fmla="*/ 1170104 w 4386497"/>
              <a:gd name="connsiteY233" fmla="*/ 725076 h 1580522"/>
              <a:gd name="connsiteX234" fmla="*/ 1220156 w 4386497"/>
              <a:gd name="connsiteY234" fmla="*/ 724371 h 1580522"/>
              <a:gd name="connsiteX235" fmla="*/ 1125298 w 4386497"/>
              <a:gd name="connsiteY235" fmla="*/ 739524 h 1580522"/>
              <a:gd name="connsiteX236" fmla="*/ 1132434 w 4386497"/>
              <a:gd name="connsiteY236" fmla="*/ 749621 h 1580522"/>
              <a:gd name="connsiteX237" fmla="*/ 1147509 w 4386497"/>
              <a:gd name="connsiteY237" fmla="*/ 744800 h 1580522"/>
              <a:gd name="connsiteX238" fmla="*/ 1302275 w 4386497"/>
              <a:gd name="connsiteY238" fmla="*/ 754061 h 1580522"/>
              <a:gd name="connsiteX239" fmla="*/ 1211312 w 4386497"/>
              <a:gd name="connsiteY239" fmla="*/ 749955 h 1580522"/>
              <a:gd name="connsiteX240" fmla="*/ 1134820 w 4386497"/>
              <a:gd name="connsiteY240" fmla="*/ 752999 h 1580522"/>
              <a:gd name="connsiteX241" fmla="*/ 1139142 w 4386497"/>
              <a:gd name="connsiteY241" fmla="*/ 759114 h 1580522"/>
              <a:gd name="connsiteX242" fmla="*/ 1183529 w 4386497"/>
              <a:gd name="connsiteY242" fmla="*/ 833356 h 1580522"/>
              <a:gd name="connsiteX243" fmla="*/ 1232947 w 4386497"/>
              <a:gd name="connsiteY243" fmla="*/ 841549 h 1580522"/>
              <a:gd name="connsiteX244" fmla="*/ 1201882 w 4386497"/>
              <a:gd name="connsiteY244" fmla="*/ 842960 h 1580522"/>
              <a:gd name="connsiteX245" fmla="*/ 1185404 w 4386497"/>
              <a:gd name="connsiteY245" fmla="*/ 836493 h 1580522"/>
              <a:gd name="connsiteX246" fmla="*/ 1197247 w 4386497"/>
              <a:gd name="connsiteY246" fmla="*/ 856301 h 1580522"/>
              <a:gd name="connsiteX247" fmla="*/ 1234746 w 4386497"/>
              <a:gd name="connsiteY247" fmla="*/ 960375 h 1580522"/>
              <a:gd name="connsiteX248" fmla="*/ 1310001 w 4386497"/>
              <a:gd name="connsiteY248" fmla="*/ 963472 h 1580522"/>
              <a:gd name="connsiteX249" fmla="*/ 1386448 w 4386497"/>
              <a:gd name="connsiteY249" fmla="*/ 954622 h 1580522"/>
              <a:gd name="connsiteX250" fmla="*/ 1265970 w 4386497"/>
              <a:gd name="connsiteY250" fmla="*/ 969634 h 1580522"/>
              <a:gd name="connsiteX251" fmla="*/ 1234906 w 4386497"/>
              <a:gd name="connsiteY251" fmla="*/ 960818 h 1580522"/>
              <a:gd name="connsiteX252" fmla="*/ 1235632 w 4386497"/>
              <a:gd name="connsiteY252" fmla="*/ 962834 h 1580522"/>
              <a:gd name="connsiteX253" fmla="*/ 1260111 w 4386497"/>
              <a:gd name="connsiteY253" fmla="*/ 1104648 h 1580522"/>
              <a:gd name="connsiteX254" fmla="*/ 1260111 w 4386497"/>
              <a:gd name="connsiteY254" fmla="*/ 1105280 h 1580522"/>
              <a:gd name="connsiteX255" fmla="*/ 1391502 w 4386497"/>
              <a:gd name="connsiteY255" fmla="*/ 1094857 h 1580522"/>
              <a:gd name="connsiteX256" fmla="*/ 1418981 w 4386497"/>
              <a:gd name="connsiteY256" fmla="*/ 1047480 h 1580522"/>
              <a:gd name="connsiteX257" fmla="*/ 1395924 w 4386497"/>
              <a:gd name="connsiteY257" fmla="*/ 931092 h 1580522"/>
              <a:gd name="connsiteX258" fmla="*/ 1392116 w 4386497"/>
              <a:gd name="connsiteY258" fmla="*/ 923403 h 1580522"/>
              <a:gd name="connsiteX259" fmla="*/ 1384308 w 4386497"/>
              <a:gd name="connsiteY259" fmla="*/ 927513 h 1580522"/>
              <a:gd name="connsiteX260" fmla="*/ 1303539 w 4386497"/>
              <a:gd name="connsiteY260" fmla="*/ 926669 h 1580522"/>
              <a:gd name="connsiteX261" fmla="*/ 1390482 w 4386497"/>
              <a:gd name="connsiteY261" fmla="*/ 920102 h 1580522"/>
              <a:gd name="connsiteX262" fmla="*/ 1363234 w 4386497"/>
              <a:gd name="connsiteY262" fmla="*/ 865080 h 1580522"/>
              <a:gd name="connsiteX263" fmla="*/ 1345388 w 4386497"/>
              <a:gd name="connsiteY263" fmla="*/ 749955 h 1580522"/>
              <a:gd name="connsiteX264" fmla="*/ 1366234 w 4386497"/>
              <a:gd name="connsiteY264" fmla="*/ 675415 h 1580522"/>
              <a:gd name="connsiteX265" fmla="*/ 1377763 w 4386497"/>
              <a:gd name="connsiteY265" fmla="*/ 627437 h 1580522"/>
              <a:gd name="connsiteX266" fmla="*/ 1378068 w 4386497"/>
              <a:gd name="connsiteY266" fmla="*/ 620118 h 1580522"/>
              <a:gd name="connsiteX267" fmla="*/ 1300681 w 4386497"/>
              <a:gd name="connsiteY267" fmla="*/ 633170 h 1580522"/>
              <a:gd name="connsiteX268" fmla="*/ 1214313 w 4386497"/>
              <a:gd name="connsiteY268" fmla="*/ 663729 h 1580522"/>
              <a:gd name="connsiteX269" fmla="*/ 1343674 w 4386497"/>
              <a:gd name="connsiteY269" fmla="*/ 616916 h 1580522"/>
              <a:gd name="connsiteX270" fmla="*/ 1378170 w 4386497"/>
              <a:gd name="connsiteY270" fmla="*/ 617656 h 1580522"/>
              <a:gd name="connsiteX271" fmla="*/ 1379815 w 4386497"/>
              <a:gd name="connsiteY271" fmla="*/ 578135 h 1580522"/>
              <a:gd name="connsiteX272" fmla="*/ 1328491 w 4386497"/>
              <a:gd name="connsiteY272" fmla="*/ 514966 h 1580522"/>
              <a:gd name="connsiteX273" fmla="*/ 1293906 w 4386497"/>
              <a:gd name="connsiteY273" fmla="*/ 510703 h 1580522"/>
              <a:gd name="connsiteX274" fmla="*/ 809400 w 4386497"/>
              <a:gd name="connsiteY274" fmla="*/ 240024 h 1580522"/>
              <a:gd name="connsiteX275" fmla="*/ 809400 w 4386497"/>
              <a:gd name="connsiteY275" fmla="*/ 241130 h 1580522"/>
              <a:gd name="connsiteX276" fmla="*/ 815243 w 4386497"/>
              <a:gd name="connsiteY276" fmla="*/ 249974 h 1580522"/>
              <a:gd name="connsiteX277" fmla="*/ 909997 w 4386497"/>
              <a:gd name="connsiteY277" fmla="*/ 381206 h 1580522"/>
              <a:gd name="connsiteX278" fmla="*/ 977430 w 4386497"/>
              <a:gd name="connsiteY278" fmla="*/ 472011 h 1580522"/>
              <a:gd name="connsiteX279" fmla="*/ 1007376 w 4386497"/>
              <a:gd name="connsiteY279" fmla="*/ 505921 h 1580522"/>
              <a:gd name="connsiteX280" fmla="*/ 981535 w 4386497"/>
              <a:gd name="connsiteY280" fmla="*/ 404736 h 1580522"/>
              <a:gd name="connsiteX281" fmla="*/ 1001446 w 4386497"/>
              <a:gd name="connsiteY281" fmla="*/ 454323 h 1580522"/>
              <a:gd name="connsiteX282" fmla="*/ 1007607 w 4386497"/>
              <a:gd name="connsiteY282" fmla="*/ 506183 h 1580522"/>
              <a:gd name="connsiteX283" fmla="*/ 1020385 w 4386497"/>
              <a:gd name="connsiteY283" fmla="*/ 520652 h 1580522"/>
              <a:gd name="connsiteX284" fmla="*/ 1014699 w 4386497"/>
              <a:gd name="connsiteY284" fmla="*/ 451324 h 1580522"/>
              <a:gd name="connsiteX285" fmla="*/ 1000170 w 4386497"/>
              <a:gd name="connsiteY285" fmla="*/ 371731 h 1580522"/>
              <a:gd name="connsiteX286" fmla="*/ 1028640 w 4386497"/>
              <a:gd name="connsiteY286" fmla="*/ 504356 h 1580522"/>
              <a:gd name="connsiteX287" fmla="*/ 1023448 w 4386497"/>
              <a:gd name="connsiteY287" fmla="*/ 524120 h 1580522"/>
              <a:gd name="connsiteX288" fmla="*/ 1031933 w 4386497"/>
              <a:gd name="connsiteY288" fmla="*/ 533728 h 1580522"/>
              <a:gd name="connsiteX289" fmla="*/ 1070919 w 4386497"/>
              <a:gd name="connsiteY289" fmla="*/ 606245 h 1580522"/>
              <a:gd name="connsiteX290" fmla="*/ 1081658 w 4386497"/>
              <a:gd name="connsiteY290" fmla="*/ 639725 h 1580522"/>
              <a:gd name="connsiteX291" fmla="*/ 1110400 w 4386497"/>
              <a:gd name="connsiteY291" fmla="*/ 598192 h 1580522"/>
              <a:gd name="connsiteX292" fmla="*/ 1138511 w 4386497"/>
              <a:gd name="connsiteY292" fmla="*/ 543866 h 1580522"/>
              <a:gd name="connsiteX293" fmla="*/ 1146722 w 4386497"/>
              <a:gd name="connsiteY293" fmla="*/ 516072 h 1580522"/>
              <a:gd name="connsiteX294" fmla="*/ 1124455 w 4386497"/>
              <a:gd name="connsiteY294" fmla="*/ 411843 h 1580522"/>
              <a:gd name="connsiteX295" fmla="*/ 1092871 w 4386497"/>
              <a:gd name="connsiteY295" fmla="*/ 389734 h 1580522"/>
              <a:gd name="connsiteX296" fmla="*/ 1078110 w 4386497"/>
              <a:gd name="connsiteY296" fmla="*/ 382766 h 1580522"/>
              <a:gd name="connsiteX297" fmla="*/ 1076857 w 4386497"/>
              <a:gd name="connsiteY297" fmla="*/ 431275 h 1580522"/>
              <a:gd name="connsiteX298" fmla="*/ 1063339 w 4386497"/>
              <a:gd name="connsiteY298" fmla="*/ 487172 h 1580522"/>
              <a:gd name="connsiteX299" fmla="*/ 1073151 w 4386497"/>
              <a:gd name="connsiteY299" fmla="*/ 380424 h 1580522"/>
              <a:gd name="connsiteX300" fmla="*/ 1056075 w 4386497"/>
              <a:gd name="connsiteY300" fmla="*/ 372363 h 1580522"/>
              <a:gd name="connsiteX301" fmla="*/ 971429 w 4386497"/>
              <a:gd name="connsiteY301" fmla="*/ 305088 h 1580522"/>
              <a:gd name="connsiteX302" fmla="*/ 878728 w 4386497"/>
              <a:gd name="connsiteY302" fmla="*/ 251553 h 1580522"/>
              <a:gd name="connsiteX303" fmla="*/ 809400 w 4386497"/>
              <a:gd name="connsiteY303" fmla="*/ 240024 h 1580522"/>
              <a:gd name="connsiteX304" fmla="*/ 482393 w 4386497"/>
              <a:gd name="connsiteY304" fmla="*/ 232614 h 1580522"/>
              <a:gd name="connsiteX305" fmla="*/ 389801 w 4386497"/>
              <a:gd name="connsiteY305" fmla="*/ 237498 h 1580522"/>
              <a:gd name="connsiteX306" fmla="*/ 214034 w 4386497"/>
              <a:gd name="connsiteY306" fmla="*/ 295139 h 1580522"/>
              <a:gd name="connsiteX307" fmla="*/ 162866 w 4386497"/>
              <a:gd name="connsiteY307" fmla="*/ 351043 h 1580522"/>
              <a:gd name="connsiteX308" fmla="*/ 148366 w 4386497"/>
              <a:gd name="connsiteY308" fmla="*/ 392152 h 1580522"/>
              <a:gd name="connsiteX309" fmla="*/ 157497 w 4386497"/>
              <a:gd name="connsiteY309" fmla="*/ 384048 h 1580522"/>
              <a:gd name="connsiteX310" fmla="*/ 307839 w 4386497"/>
              <a:gd name="connsiteY310" fmla="*/ 315036 h 1580522"/>
              <a:gd name="connsiteX311" fmla="*/ 357900 w 4386497"/>
              <a:gd name="connsiteY311" fmla="*/ 303666 h 1580522"/>
              <a:gd name="connsiteX312" fmla="*/ 241353 w 4386497"/>
              <a:gd name="connsiteY312" fmla="*/ 348831 h 1580522"/>
              <a:gd name="connsiteX313" fmla="*/ 142720 w 4386497"/>
              <a:gd name="connsiteY313" fmla="*/ 408160 h 1580522"/>
              <a:gd name="connsiteX314" fmla="*/ 131282 w 4386497"/>
              <a:gd name="connsiteY314" fmla="*/ 440586 h 1580522"/>
              <a:gd name="connsiteX315" fmla="*/ 131136 w 4386497"/>
              <a:gd name="connsiteY315" fmla="*/ 441421 h 1580522"/>
              <a:gd name="connsiteX316" fmla="*/ 134934 w 4386497"/>
              <a:gd name="connsiteY316" fmla="*/ 435583 h 1580522"/>
              <a:gd name="connsiteX317" fmla="*/ 195872 w 4386497"/>
              <a:gd name="connsiteY317" fmla="*/ 403315 h 1580522"/>
              <a:gd name="connsiteX318" fmla="*/ 130333 w 4386497"/>
              <a:gd name="connsiteY318" fmla="*/ 446012 h 1580522"/>
              <a:gd name="connsiteX319" fmla="*/ 124018 w 4386497"/>
              <a:gd name="connsiteY319" fmla="*/ 482120 h 1580522"/>
              <a:gd name="connsiteX320" fmla="*/ 173605 w 4386497"/>
              <a:gd name="connsiteY320" fmla="*/ 579557 h 1580522"/>
              <a:gd name="connsiteX321" fmla="*/ 259357 w 4386497"/>
              <a:gd name="connsiteY321" fmla="*/ 600560 h 1580522"/>
              <a:gd name="connsiteX322" fmla="*/ 347636 w 4386497"/>
              <a:gd name="connsiteY322" fmla="*/ 581294 h 1580522"/>
              <a:gd name="connsiteX323" fmla="*/ 525930 w 4386497"/>
              <a:gd name="connsiteY323" fmla="*/ 570239 h 1580522"/>
              <a:gd name="connsiteX324" fmla="*/ 638055 w 4386497"/>
              <a:gd name="connsiteY324" fmla="*/ 600403 h 1580522"/>
              <a:gd name="connsiteX325" fmla="*/ 653930 w 4386497"/>
              <a:gd name="connsiteY325" fmla="*/ 605612 h 1580522"/>
              <a:gd name="connsiteX326" fmla="*/ 768380 w 4386497"/>
              <a:gd name="connsiteY326" fmla="*/ 605594 h 1580522"/>
              <a:gd name="connsiteX327" fmla="*/ 895784 w 4386497"/>
              <a:gd name="connsiteY327" fmla="*/ 587453 h 1580522"/>
              <a:gd name="connsiteX328" fmla="*/ 804504 w 4386497"/>
              <a:gd name="connsiteY328" fmla="*/ 608615 h 1580522"/>
              <a:gd name="connsiteX329" fmla="*/ 688715 w 4386497"/>
              <a:gd name="connsiteY329" fmla="*/ 617027 h 1580522"/>
              <a:gd name="connsiteX330" fmla="*/ 770394 w 4386497"/>
              <a:gd name="connsiteY330" fmla="*/ 643831 h 1580522"/>
              <a:gd name="connsiteX331" fmla="*/ 947740 w 4386497"/>
              <a:gd name="connsiteY331" fmla="*/ 664677 h 1580522"/>
              <a:gd name="connsiteX332" fmla="*/ 990063 w 4386497"/>
              <a:gd name="connsiteY332" fmla="*/ 660730 h 1580522"/>
              <a:gd name="connsiteX333" fmla="*/ 1068190 w 4386497"/>
              <a:gd name="connsiteY333" fmla="*/ 644821 h 1580522"/>
              <a:gd name="connsiteX334" fmla="*/ 1068393 w 4386497"/>
              <a:gd name="connsiteY334" fmla="*/ 645411 h 1580522"/>
              <a:gd name="connsiteX335" fmla="*/ 1068393 w 4386497"/>
              <a:gd name="connsiteY335" fmla="*/ 644779 h 1580522"/>
              <a:gd name="connsiteX336" fmla="*/ 1068190 w 4386497"/>
              <a:gd name="connsiteY336" fmla="*/ 644821 h 1580522"/>
              <a:gd name="connsiteX337" fmla="*/ 1047705 w 4386497"/>
              <a:gd name="connsiteY337" fmla="*/ 585400 h 1580522"/>
              <a:gd name="connsiteX338" fmla="*/ 967639 w 4386497"/>
              <a:gd name="connsiteY338" fmla="*/ 478486 h 1580522"/>
              <a:gd name="connsiteX339" fmla="*/ 934181 w 4386497"/>
              <a:gd name="connsiteY339" fmla="*/ 447609 h 1580522"/>
              <a:gd name="connsiteX340" fmla="*/ 886433 w 4386497"/>
              <a:gd name="connsiteY340" fmla="*/ 431376 h 1580522"/>
              <a:gd name="connsiteX341" fmla="*/ 701065 w 4386497"/>
              <a:gd name="connsiteY341" fmla="*/ 409790 h 1580522"/>
              <a:gd name="connsiteX342" fmla="*/ 902732 w 4386497"/>
              <a:gd name="connsiteY342" fmla="*/ 428110 h 1580522"/>
              <a:gd name="connsiteX343" fmla="*/ 903679 w 4386497"/>
              <a:gd name="connsiteY343" fmla="*/ 424319 h 1580522"/>
              <a:gd name="connsiteX344" fmla="*/ 881886 w 4386497"/>
              <a:gd name="connsiteY344" fmla="*/ 412790 h 1580522"/>
              <a:gd name="connsiteX345" fmla="*/ 746230 w 4386497"/>
              <a:gd name="connsiteY345" fmla="*/ 384364 h 1580522"/>
              <a:gd name="connsiteX346" fmla="*/ 525139 w 4386497"/>
              <a:gd name="connsiteY346" fmla="*/ 400157 h 1580522"/>
              <a:gd name="connsiteX347" fmla="*/ 503820 w 4386497"/>
              <a:gd name="connsiteY347" fmla="*/ 400157 h 1580522"/>
              <a:gd name="connsiteX348" fmla="*/ 572358 w 4386497"/>
              <a:gd name="connsiteY348" fmla="*/ 385470 h 1580522"/>
              <a:gd name="connsiteX349" fmla="*/ 734544 w 4386497"/>
              <a:gd name="connsiteY349" fmla="*/ 373626 h 1580522"/>
              <a:gd name="connsiteX350" fmla="*/ 871147 w 4386497"/>
              <a:gd name="connsiteY350" fmla="*/ 396840 h 1580522"/>
              <a:gd name="connsiteX351" fmla="*/ 887677 w 4386497"/>
              <a:gd name="connsiteY351" fmla="*/ 405767 h 1580522"/>
              <a:gd name="connsiteX352" fmla="*/ 827699 w 4386497"/>
              <a:gd name="connsiteY352" fmla="*/ 354888 h 1580522"/>
              <a:gd name="connsiteX353" fmla="*/ 744178 w 4386497"/>
              <a:gd name="connsiteY353" fmla="*/ 304456 h 1580522"/>
              <a:gd name="connsiteX354" fmla="*/ 482393 w 4386497"/>
              <a:gd name="connsiteY354" fmla="*/ 232614 h 1580522"/>
              <a:gd name="connsiteX355" fmla="*/ 4072864 w 4386497"/>
              <a:gd name="connsiteY355" fmla="*/ 190593 h 1580522"/>
              <a:gd name="connsiteX356" fmla="*/ 4063546 w 4386497"/>
              <a:gd name="connsiteY356" fmla="*/ 198805 h 1580522"/>
              <a:gd name="connsiteX357" fmla="*/ 3985849 w 4386497"/>
              <a:gd name="connsiteY357" fmla="*/ 285662 h 1580522"/>
              <a:gd name="connsiteX358" fmla="*/ 3914942 w 4386497"/>
              <a:gd name="connsiteY358" fmla="*/ 622827 h 1580522"/>
              <a:gd name="connsiteX359" fmla="*/ 3996429 w 4386497"/>
              <a:gd name="connsiteY359" fmla="*/ 782328 h 1580522"/>
              <a:gd name="connsiteX360" fmla="*/ 4142034 w 4386497"/>
              <a:gd name="connsiteY360" fmla="*/ 1013684 h 1580522"/>
              <a:gd name="connsiteX361" fmla="*/ 4150403 w 4386497"/>
              <a:gd name="connsiteY361" fmla="*/ 1026318 h 1580522"/>
              <a:gd name="connsiteX362" fmla="*/ 4142982 w 4386497"/>
              <a:gd name="connsiteY362" fmla="*/ 978941 h 1580522"/>
              <a:gd name="connsiteX363" fmla="*/ 4073022 w 4386497"/>
              <a:gd name="connsiteY363" fmla="*/ 785960 h 1580522"/>
              <a:gd name="connsiteX364" fmla="*/ 3992323 w 4386497"/>
              <a:gd name="connsiteY364" fmla="*/ 535653 h 1580522"/>
              <a:gd name="connsiteX365" fmla="*/ 3987902 w 4386497"/>
              <a:gd name="connsiteY365" fmla="*/ 394787 h 1580522"/>
              <a:gd name="connsiteX366" fmla="*/ 4043016 w 4386497"/>
              <a:gd name="connsiteY366" fmla="*/ 245392 h 1580522"/>
              <a:gd name="connsiteX367" fmla="*/ 4074601 w 4386497"/>
              <a:gd name="connsiteY367" fmla="*/ 192172 h 1580522"/>
              <a:gd name="connsiteX368" fmla="*/ 4110923 w 4386497"/>
              <a:gd name="connsiteY368" fmla="*/ 166431 h 1580522"/>
              <a:gd name="connsiteX369" fmla="*/ 4086761 w 4386497"/>
              <a:gd name="connsiteY369" fmla="*/ 196278 h 1580522"/>
              <a:gd name="connsiteX370" fmla="*/ 4031804 w 4386497"/>
              <a:gd name="connsiteY370" fmla="*/ 294348 h 1580522"/>
              <a:gd name="connsiteX371" fmla="*/ 3998009 w 4386497"/>
              <a:gd name="connsiteY371" fmla="*/ 457798 h 1580522"/>
              <a:gd name="connsiteX372" fmla="*/ 4012063 w 4386497"/>
              <a:gd name="connsiteY372" fmla="*/ 567238 h 1580522"/>
              <a:gd name="connsiteX373" fmla="*/ 4087235 w 4386497"/>
              <a:gd name="connsiteY373" fmla="*/ 794962 h 1580522"/>
              <a:gd name="connsiteX374" fmla="*/ 4134611 w 4386497"/>
              <a:gd name="connsiteY374" fmla="*/ 911824 h 1580522"/>
              <a:gd name="connsiteX375" fmla="*/ 4155141 w 4386497"/>
              <a:gd name="connsiteY375" fmla="*/ 969940 h 1580522"/>
              <a:gd name="connsiteX376" fmla="*/ 4148825 w 4386497"/>
              <a:gd name="connsiteY376" fmla="*/ 909140 h 1580522"/>
              <a:gd name="connsiteX377" fmla="*/ 4094341 w 4386497"/>
              <a:gd name="connsiteY377" fmla="*/ 649515 h 1580522"/>
              <a:gd name="connsiteX378" fmla="*/ 4070022 w 4386497"/>
              <a:gd name="connsiteY378" fmla="*/ 488593 h 1580522"/>
              <a:gd name="connsiteX379" fmla="*/ 4070022 w 4386497"/>
              <a:gd name="connsiteY379" fmla="*/ 353095 h 1580522"/>
              <a:gd name="connsiteX380" fmla="*/ 4084708 w 4386497"/>
              <a:gd name="connsiteY380" fmla="*/ 249656 h 1580522"/>
              <a:gd name="connsiteX381" fmla="*/ 4110923 w 4386497"/>
              <a:gd name="connsiteY381" fmla="*/ 166431 h 1580522"/>
              <a:gd name="connsiteX382" fmla="*/ 4353018 w 4386497"/>
              <a:gd name="connsiteY382" fmla="*/ 63150 h 1580522"/>
              <a:gd name="connsiteX383" fmla="*/ 4385866 w 4386497"/>
              <a:gd name="connsiteY383" fmla="*/ 66151 h 1580522"/>
              <a:gd name="connsiteX384" fmla="*/ 4386497 w 4386497"/>
              <a:gd name="connsiteY384" fmla="*/ 77837 h 1580522"/>
              <a:gd name="connsiteX385" fmla="*/ 4241051 w 4386497"/>
              <a:gd name="connsiteY385" fmla="*/ 81785 h 1580522"/>
              <a:gd name="connsiteX386" fmla="*/ 4179935 w 4386497"/>
              <a:gd name="connsiteY386" fmla="*/ 107684 h 1580522"/>
              <a:gd name="connsiteX387" fmla="*/ 4091341 w 4386497"/>
              <a:gd name="connsiteY387" fmla="*/ 272081 h 1580522"/>
              <a:gd name="connsiteX388" fmla="*/ 4081708 w 4386497"/>
              <a:gd name="connsiteY388" fmla="*/ 472800 h 1580522"/>
              <a:gd name="connsiteX389" fmla="*/ 4127189 w 4386497"/>
              <a:gd name="connsiteY389" fmla="*/ 741268 h 1580522"/>
              <a:gd name="connsiteX390" fmla="*/ 4170776 w 4386497"/>
              <a:gd name="connsiteY390" fmla="*/ 965518 h 1580522"/>
              <a:gd name="connsiteX391" fmla="*/ 4183410 w 4386497"/>
              <a:gd name="connsiteY391" fmla="*/ 1116018 h 1580522"/>
              <a:gd name="connsiteX392" fmla="*/ 4179462 w 4386497"/>
              <a:gd name="connsiteY392" fmla="*/ 1132758 h 1580522"/>
              <a:gd name="connsiteX393" fmla="*/ 4175039 w 4386497"/>
              <a:gd name="connsiteY393" fmla="*/ 1132758 h 1580522"/>
              <a:gd name="connsiteX394" fmla="*/ 4169038 w 4386497"/>
              <a:gd name="connsiteY394" fmla="*/ 1122335 h 1580522"/>
              <a:gd name="connsiteX395" fmla="*/ 4112660 w 4386497"/>
              <a:gd name="connsiteY395" fmla="*/ 989048 h 1580522"/>
              <a:gd name="connsiteX396" fmla="*/ 4003378 w 4386497"/>
              <a:gd name="connsiteY396" fmla="*/ 817229 h 1580522"/>
              <a:gd name="connsiteX397" fmla="*/ 3918890 w 4386497"/>
              <a:gd name="connsiteY397" fmla="*/ 675888 h 1580522"/>
              <a:gd name="connsiteX398" fmla="*/ 3886200 w 4386497"/>
              <a:gd name="connsiteY398" fmla="*/ 517966 h 1580522"/>
              <a:gd name="connsiteX399" fmla="*/ 3989955 w 4386497"/>
              <a:gd name="connsiteY399" fmla="*/ 257710 h 1580522"/>
              <a:gd name="connsiteX400" fmla="*/ 4091657 w 4386497"/>
              <a:gd name="connsiteY400" fmla="*/ 150797 h 1580522"/>
              <a:gd name="connsiteX401" fmla="*/ 4142349 w 4386497"/>
              <a:gd name="connsiteY401" fmla="*/ 108632 h 1580522"/>
              <a:gd name="connsiteX402" fmla="*/ 4157036 w 4386497"/>
              <a:gd name="connsiteY402" fmla="*/ 91892 h 1580522"/>
              <a:gd name="connsiteX403" fmla="*/ 4129242 w 4386497"/>
              <a:gd name="connsiteY403" fmla="*/ 94419 h 1580522"/>
              <a:gd name="connsiteX404" fmla="*/ 3760178 w 4386497"/>
              <a:gd name="connsiteY404" fmla="*/ 210491 h 1580522"/>
              <a:gd name="connsiteX405" fmla="*/ 3559300 w 4386497"/>
              <a:gd name="connsiteY405" fmla="*/ 281714 h 1580522"/>
              <a:gd name="connsiteX406" fmla="*/ 3281358 w 4386497"/>
              <a:gd name="connsiteY406" fmla="*/ 314720 h 1580522"/>
              <a:gd name="connsiteX407" fmla="*/ 3143649 w 4386497"/>
              <a:gd name="connsiteY407" fmla="*/ 309193 h 1580522"/>
              <a:gd name="connsiteX408" fmla="*/ 2985727 w 4386497"/>
              <a:gd name="connsiteY408" fmla="*/ 291979 h 1580522"/>
              <a:gd name="connsiteX409" fmla="*/ 2783903 w 4386497"/>
              <a:gd name="connsiteY409" fmla="*/ 266870 h 1580522"/>
              <a:gd name="connsiteX410" fmla="*/ 2752318 w 4386497"/>
              <a:gd name="connsiteY410" fmla="*/ 262290 h 1580522"/>
              <a:gd name="connsiteX411" fmla="*/ 2767163 w 4386497"/>
              <a:gd name="connsiteY411" fmla="*/ 252025 h 1580522"/>
              <a:gd name="connsiteX412" fmla="*/ 2830332 w 4386497"/>
              <a:gd name="connsiteY412" fmla="*/ 257868 h 1580522"/>
              <a:gd name="connsiteX413" fmla="*/ 2993465 w 4386497"/>
              <a:gd name="connsiteY413" fmla="*/ 279346 h 1580522"/>
              <a:gd name="connsiteX414" fmla="*/ 3168917 w 4386497"/>
              <a:gd name="connsiteY414" fmla="*/ 297349 h 1580522"/>
              <a:gd name="connsiteX415" fmla="*/ 3353054 w 4386497"/>
              <a:gd name="connsiteY415" fmla="*/ 300981 h 1580522"/>
              <a:gd name="connsiteX416" fmla="*/ 3711064 w 4386497"/>
              <a:gd name="connsiteY416" fmla="*/ 215071 h 1580522"/>
              <a:gd name="connsiteX417" fmla="*/ 3986007 w 4386497"/>
              <a:gd name="connsiteY417" fmla="*/ 114948 h 1580522"/>
              <a:gd name="connsiteX418" fmla="*/ 4158141 w 4386497"/>
              <a:gd name="connsiteY418" fmla="*/ 78942 h 1580522"/>
              <a:gd name="connsiteX419" fmla="*/ 4353018 w 4386497"/>
              <a:gd name="connsiteY419" fmla="*/ 63150 h 1580522"/>
              <a:gd name="connsiteX420" fmla="*/ 611941 w 4386497"/>
              <a:gd name="connsiteY420" fmla="*/ 15756 h 1580522"/>
              <a:gd name="connsiteX421" fmla="*/ 563673 w 4386497"/>
              <a:gd name="connsiteY421" fmla="*/ 34884 h 1580522"/>
              <a:gd name="connsiteX422" fmla="*/ 541548 w 4386497"/>
              <a:gd name="connsiteY422" fmla="*/ 103076 h 1580522"/>
              <a:gd name="connsiteX423" fmla="*/ 543617 w 4386497"/>
              <a:gd name="connsiteY423" fmla="*/ 106738 h 1580522"/>
              <a:gd name="connsiteX424" fmla="*/ 566042 w 4386497"/>
              <a:gd name="connsiteY424" fmla="*/ 138323 h 1580522"/>
              <a:gd name="connsiteX425" fmla="*/ 630948 w 4386497"/>
              <a:gd name="connsiteY425" fmla="*/ 179856 h 1580522"/>
              <a:gd name="connsiteX426" fmla="*/ 801820 w 4386497"/>
              <a:gd name="connsiteY426" fmla="*/ 227233 h 1580522"/>
              <a:gd name="connsiteX427" fmla="*/ 830562 w 4386497"/>
              <a:gd name="connsiteY427" fmla="*/ 231023 h 1580522"/>
              <a:gd name="connsiteX428" fmla="*/ 982483 w 4386497"/>
              <a:gd name="connsiteY428" fmla="*/ 297824 h 1580522"/>
              <a:gd name="connsiteX429" fmla="*/ 1003013 w 4386497"/>
              <a:gd name="connsiteY429" fmla="*/ 318512 h 1580522"/>
              <a:gd name="connsiteX430" fmla="*/ 1093976 w 4386497"/>
              <a:gd name="connsiteY430" fmla="*/ 376469 h 1580522"/>
              <a:gd name="connsiteX431" fmla="*/ 1149565 w 4386497"/>
              <a:gd name="connsiteY431" fmla="*/ 427004 h 1580522"/>
              <a:gd name="connsiteX432" fmla="*/ 1156759 w 4386497"/>
              <a:gd name="connsiteY432" fmla="*/ 440768 h 1580522"/>
              <a:gd name="connsiteX433" fmla="*/ 1156829 w 4386497"/>
              <a:gd name="connsiteY433" fmla="*/ 442006 h 1580522"/>
              <a:gd name="connsiteX434" fmla="*/ 1156829 w 4386497"/>
              <a:gd name="connsiteY434" fmla="*/ 440902 h 1580522"/>
              <a:gd name="connsiteX435" fmla="*/ 1156759 w 4386497"/>
              <a:gd name="connsiteY435" fmla="*/ 440768 h 1580522"/>
              <a:gd name="connsiteX436" fmla="*/ 1152723 w 4386497"/>
              <a:gd name="connsiteY436" fmla="*/ 369204 h 1580522"/>
              <a:gd name="connsiteX437" fmla="*/ 1067604 w 4386497"/>
              <a:gd name="connsiteY437" fmla="*/ 197859 h 1580522"/>
              <a:gd name="connsiteX438" fmla="*/ 898942 w 4386497"/>
              <a:gd name="connsiteY438" fmla="*/ 89999 h 1580522"/>
              <a:gd name="connsiteX439" fmla="*/ 706435 w 4386497"/>
              <a:gd name="connsiteY439" fmla="*/ 31251 h 1580522"/>
              <a:gd name="connsiteX440" fmla="*/ 663796 w 4386497"/>
              <a:gd name="connsiteY440" fmla="*/ 18302 h 1580522"/>
              <a:gd name="connsiteX441" fmla="*/ 611941 w 4386497"/>
              <a:gd name="connsiteY441" fmla="*/ 15756 h 1580522"/>
              <a:gd name="connsiteX442" fmla="*/ 645290 w 4386497"/>
              <a:gd name="connsiteY442" fmla="*/ 584 h 1580522"/>
              <a:gd name="connsiteX443" fmla="*/ 677219 w 4386497"/>
              <a:gd name="connsiteY443" fmla="*/ 7247 h 1580522"/>
              <a:gd name="connsiteX444" fmla="*/ 769446 w 4386497"/>
              <a:gd name="connsiteY444" fmla="*/ 36937 h 1580522"/>
              <a:gd name="connsiteX445" fmla="*/ 905101 w 4386497"/>
              <a:gd name="connsiteY445" fmla="*/ 76891 h 1580522"/>
              <a:gd name="connsiteX446" fmla="*/ 1066340 w 4386497"/>
              <a:gd name="connsiteY446" fmla="*/ 175908 h 1580522"/>
              <a:gd name="connsiteX447" fmla="*/ 1161883 w 4386497"/>
              <a:gd name="connsiteY447" fmla="*/ 350569 h 1580522"/>
              <a:gd name="connsiteX448" fmla="*/ 1155092 w 4386497"/>
              <a:gd name="connsiteY448" fmla="*/ 534392 h 1580522"/>
              <a:gd name="connsiteX449" fmla="*/ 1151302 w 4386497"/>
              <a:gd name="connsiteY449" fmla="*/ 547341 h 1580522"/>
              <a:gd name="connsiteX450" fmla="*/ 1152881 w 4386497"/>
              <a:gd name="connsiteY450" fmla="*/ 552078 h 1580522"/>
              <a:gd name="connsiteX451" fmla="*/ 1165358 w 4386497"/>
              <a:gd name="connsiteY451" fmla="*/ 543235 h 1580522"/>
              <a:gd name="connsiteX452" fmla="*/ 1316331 w 4386497"/>
              <a:gd name="connsiteY452" fmla="*/ 498070 h 1580522"/>
              <a:gd name="connsiteX453" fmla="*/ 1374130 w 4386497"/>
              <a:gd name="connsiteY453" fmla="*/ 518915 h 1580522"/>
              <a:gd name="connsiteX454" fmla="*/ 1417350 w 4386497"/>
              <a:gd name="connsiteY454" fmla="*/ 559974 h 1580522"/>
              <a:gd name="connsiteX455" fmla="*/ 1515786 w 4386497"/>
              <a:gd name="connsiteY455" fmla="*/ 559974 h 1580522"/>
              <a:gd name="connsiteX456" fmla="*/ 1756144 w 4386497"/>
              <a:gd name="connsiteY456" fmla="*/ 521283 h 1580522"/>
              <a:gd name="connsiteX457" fmla="*/ 2198326 w 4386497"/>
              <a:gd name="connsiteY457" fmla="*/ 356886 h 1580522"/>
              <a:gd name="connsiteX458" fmla="*/ 2444369 w 4386497"/>
              <a:gd name="connsiteY458" fmla="*/ 274924 h 1580522"/>
              <a:gd name="connsiteX459" fmla="*/ 2581130 w 4386497"/>
              <a:gd name="connsiteY459" fmla="*/ 251552 h 1580522"/>
              <a:gd name="connsiteX460" fmla="*/ 2581130 w 4386497"/>
              <a:gd name="connsiteY460" fmla="*/ 266081 h 1580522"/>
              <a:gd name="connsiteX461" fmla="*/ 2520330 w 4386497"/>
              <a:gd name="connsiteY461" fmla="*/ 274924 h 1580522"/>
              <a:gd name="connsiteX462" fmla="*/ 2267654 w 4386497"/>
              <a:gd name="connsiteY462" fmla="*/ 344410 h 1580522"/>
              <a:gd name="connsiteX463" fmla="*/ 1993027 w 4386497"/>
              <a:gd name="connsiteY463" fmla="*/ 455903 h 1580522"/>
              <a:gd name="connsiteX464" fmla="*/ 1712715 w 4386497"/>
              <a:gd name="connsiteY464" fmla="*/ 545445 h 1580522"/>
              <a:gd name="connsiteX465" fmla="*/ 1642598 w 4386497"/>
              <a:gd name="connsiteY465" fmla="*/ 559500 h 1580522"/>
              <a:gd name="connsiteX466" fmla="*/ 1570901 w 4386497"/>
              <a:gd name="connsiteY466" fmla="*/ 572134 h 1580522"/>
              <a:gd name="connsiteX467" fmla="*/ 1434854 w 4386497"/>
              <a:gd name="connsiteY467" fmla="*/ 576602 h 1580522"/>
              <a:gd name="connsiteX468" fmla="*/ 1437299 w 4386497"/>
              <a:gd name="connsiteY468" fmla="*/ 578925 h 1580522"/>
              <a:gd name="connsiteX469" fmla="*/ 1468884 w 4386497"/>
              <a:gd name="connsiteY469" fmla="*/ 679048 h 1580522"/>
              <a:gd name="connsiteX470" fmla="*/ 1465252 w 4386497"/>
              <a:gd name="connsiteY470" fmla="*/ 805385 h 1580522"/>
              <a:gd name="connsiteX471" fmla="*/ 1461462 w 4386497"/>
              <a:gd name="connsiteY471" fmla="*/ 977994 h 1580522"/>
              <a:gd name="connsiteX472" fmla="*/ 1455618 w 4386497"/>
              <a:gd name="connsiteY472" fmla="*/ 1025371 h 1580522"/>
              <a:gd name="connsiteX473" fmla="*/ 1325175 w 4386497"/>
              <a:gd name="connsiteY473" fmla="*/ 1129758 h 1580522"/>
              <a:gd name="connsiteX474" fmla="*/ 1262954 w 4386497"/>
              <a:gd name="connsiteY474" fmla="*/ 1125020 h 1580522"/>
              <a:gd name="connsiteX475" fmla="*/ 1262954 w 4386497"/>
              <a:gd name="connsiteY475" fmla="*/ 1145866 h 1580522"/>
              <a:gd name="connsiteX476" fmla="*/ 1235948 w 4386497"/>
              <a:gd name="connsiteY476" fmla="*/ 1333162 h 1580522"/>
              <a:gd name="connsiteX477" fmla="*/ 1031913 w 4386497"/>
              <a:gd name="connsiteY477" fmla="*/ 1562307 h 1580522"/>
              <a:gd name="connsiteX478" fmla="*/ 966691 w 4386497"/>
              <a:gd name="connsiteY478" fmla="*/ 1579678 h 1580522"/>
              <a:gd name="connsiteX479" fmla="*/ 852829 w 4386497"/>
              <a:gd name="connsiteY479" fmla="*/ 1512877 h 1580522"/>
              <a:gd name="connsiteX480" fmla="*/ 849670 w 4386497"/>
              <a:gd name="connsiteY480" fmla="*/ 1457446 h 1580522"/>
              <a:gd name="connsiteX481" fmla="*/ 922473 w 4386497"/>
              <a:gd name="connsiteY481" fmla="*/ 1283732 h 1580522"/>
              <a:gd name="connsiteX482" fmla="*/ 977114 w 4386497"/>
              <a:gd name="connsiteY482" fmla="*/ 1194348 h 1580522"/>
              <a:gd name="connsiteX483" fmla="*/ 988485 w 4386497"/>
              <a:gd name="connsiteY483" fmla="*/ 1170502 h 1580522"/>
              <a:gd name="connsiteX484" fmla="*/ 984378 w 4386497"/>
              <a:gd name="connsiteY484" fmla="*/ 1168133 h 1580522"/>
              <a:gd name="connsiteX485" fmla="*/ 970797 w 4386497"/>
              <a:gd name="connsiteY485" fmla="*/ 1189610 h 1580522"/>
              <a:gd name="connsiteX486" fmla="*/ 789187 w 4386497"/>
              <a:gd name="connsiteY486" fmla="*/ 1381012 h 1580522"/>
              <a:gd name="connsiteX487" fmla="*/ 726018 w 4386497"/>
              <a:gd name="connsiteY487" fmla="*/ 1413702 h 1580522"/>
              <a:gd name="connsiteX488" fmla="*/ 662849 w 4386497"/>
              <a:gd name="connsiteY488" fmla="*/ 1420809 h 1580522"/>
              <a:gd name="connsiteX489" fmla="*/ 589415 w 4386497"/>
              <a:gd name="connsiteY489" fmla="*/ 1419229 h 1580522"/>
              <a:gd name="connsiteX490" fmla="*/ 456286 w 4386497"/>
              <a:gd name="connsiteY490" fmla="*/ 1413228 h 1580522"/>
              <a:gd name="connsiteX491" fmla="*/ 409857 w 4386497"/>
              <a:gd name="connsiteY491" fmla="*/ 1394909 h 1580522"/>
              <a:gd name="connsiteX492" fmla="*/ 383326 w 4386497"/>
              <a:gd name="connsiteY492" fmla="*/ 1315948 h 1580522"/>
              <a:gd name="connsiteX493" fmla="*/ 412068 w 4386497"/>
              <a:gd name="connsiteY493" fmla="*/ 1255780 h 1580522"/>
              <a:gd name="connsiteX494" fmla="*/ 384116 w 4386497"/>
              <a:gd name="connsiteY494" fmla="*/ 1176819 h 1580522"/>
              <a:gd name="connsiteX495" fmla="*/ 332949 w 4386497"/>
              <a:gd name="connsiteY495" fmla="*/ 1185978 h 1580522"/>
              <a:gd name="connsiteX496" fmla="*/ 80273 w 4386497"/>
              <a:gd name="connsiteY496" fmla="*/ 1114755 h 1580522"/>
              <a:gd name="connsiteX497" fmla="*/ 49478 w 4386497"/>
              <a:gd name="connsiteY497" fmla="*/ 1026635 h 1580522"/>
              <a:gd name="connsiteX498" fmla="*/ 64165 w 4386497"/>
              <a:gd name="connsiteY498" fmla="*/ 940725 h 1580522"/>
              <a:gd name="connsiteX499" fmla="*/ 47583 w 4386497"/>
              <a:gd name="connsiteY499" fmla="*/ 847077 h 1580522"/>
              <a:gd name="connsiteX500" fmla="*/ 22000 w 4386497"/>
              <a:gd name="connsiteY500" fmla="*/ 803648 h 1580522"/>
              <a:gd name="connsiteX501" fmla="*/ 23579 w 4386497"/>
              <a:gd name="connsiteY501" fmla="*/ 657412 h 1580522"/>
              <a:gd name="connsiteX502" fmla="*/ 125597 w 4386497"/>
              <a:gd name="connsiteY502" fmla="*/ 580504 h 1580522"/>
              <a:gd name="connsiteX503" fmla="*/ 145653 w 4386497"/>
              <a:gd name="connsiteY503" fmla="*/ 573398 h 1580522"/>
              <a:gd name="connsiteX504" fmla="*/ 136652 w 4386497"/>
              <a:gd name="connsiteY504" fmla="*/ 557605 h 1580522"/>
              <a:gd name="connsiteX505" fmla="*/ 121965 w 4386497"/>
              <a:gd name="connsiteY505" fmla="*/ 423371 h 1580522"/>
              <a:gd name="connsiteX506" fmla="*/ 148970 w 4386497"/>
              <a:gd name="connsiteY506" fmla="*/ 348674 h 1580522"/>
              <a:gd name="connsiteX507" fmla="*/ 184028 w 4386497"/>
              <a:gd name="connsiteY507" fmla="*/ 298613 h 1580522"/>
              <a:gd name="connsiteX508" fmla="*/ 300259 w 4386497"/>
              <a:gd name="connsiteY508" fmla="*/ 243657 h 1580522"/>
              <a:gd name="connsiteX509" fmla="*/ 501136 w 4386497"/>
              <a:gd name="connsiteY509" fmla="*/ 219179 h 1580522"/>
              <a:gd name="connsiteX510" fmla="*/ 742125 w 4386497"/>
              <a:gd name="connsiteY510" fmla="*/ 287086 h 1580522"/>
              <a:gd name="connsiteX511" fmla="*/ 894362 w 4386497"/>
              <a:gd name="connsiteY511" fmla="*/ 389576 h 1580522"/>
              <a:gd name="connsiteX512" fmla="*/ 903048 w 4386497"/>
              <a:gd name="connsiteY512" fmla="*/ 396051 h 1580522"/>
              <a:gd name="connsiteX513" fmla="*/ 904943 w 4386497"/>
              <a:gd name="connsiteY513" fmla="*/ 393840 h 1580522"/>
              <a:gd name="connsiteX514" fmla="*/ 872096 w 4386497"/>
              <a:gd name="connsiteY514" fmla="*/ 340146 h 1580522"/>
              <a:gd name="connsiteX515" fmla="*/ 798345 w 4386497"/>
              <a:gd name="connsiteY515" fmla="*/ 250290 h 1580522"/>
              <a:gd name="connsiteX516" fmla="*/ 771025 w 4386497"/>
              <a:gd name="connsiteY516" fmla="*/ 233234 h 1580522"/>
              <a:gd name="connsiteX517" fmla="*/ 704066 w 4386497"/>
              <a:gd name="connsiteY517" fmla="*/ 215705 h 1580522"/>
              <a:gd name="connsiteX518" fmla="*/ 572517 w 4386497"/>
              <a:gd name="connsiteY518" fmla="*/ 161064 h 1580522"/>
              <a:gd name="connsiteX519" fmla="*/ 528457 w 4386497"/>
              <a:gd name="connsiteY519" fmla="*/ 105475 h 1580522"/>
              <a:gd name="connsiteX520" fmla="*/ 552935 w 4386497"/>
              <a:gd name="connsiteY520" fmla="*/ 24303 h 1580522"/>
              <a:gd name="connsiteX521" fmla="*/ 613093 w 4386497"/>
              <a:gd name="connsiteY521" fmla="*/ 1321 h 1580522"/>
              <a:gd name="connsiteX522" fmla="*/ 645290 w 4386497"/>
              <a:gd name="connsiteY522" fmla="*/ 584 h 158052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</a:cxnLst>
            <a:rect l="l" t="t" r="r" b="b"/>
            <a:pathLst>
              <a:path w="4386497" h="1580522">
                <a:moveTo>
                  <a:pt x="1189993" y="871239"/>
                </a:moveTo>
                <a:lnTo>
                  <a:pt x="1189993" y="871871"/>
                </a:lnTo>
                <a:lnTo>
                  <a:pt x="1186835" y="873292"/>
                </a:lnTo>
                <a:cubicBezTo>
                  <a:pt x="1183518" y="893664"/>
                  <a:pt x="1180992" y="914036"/>
                  <a:pt x="1176570" y="934092"/>
                </a:cubicBezTo>
                <a:cubicBezTo>
                  <a:pt x="1167568" y="965855"/>
                  <a:pt x="1165215" y="999129"/>
                  <a:pt x="1169621" y="1031846"/>
                </a:cubicBezTo>
                <a:cubicBezTo>
                  <a:pt x="1172448" y="1044055"/>
                  <a:pt x="1167253" y="1056716"/>
                  <a:pt x="1156671" y="1063430"/>
                </a:cubicBezTo>
                <a:cubicBezTo>
                  <a:pt x="1140879" y="1074327"/>
                  <a:pt x="1126825" y="1086329"/>
                  <a:pt x="1111032" y="1096278"/>
                </a:cubicBezTo>
                <a:cubicBezTo>
                  <a:pt x="1063545" y="1125598"/>
                  <a:pt x="1022595" y="1164352"/>
                  <a:pt x="990695" y="1210140"/>
                </a:cubicBezTo>
                <a:cubicBezTo>
                  <a:pt x="975219" y="1232459"/>
                  <a:pt x="959426" y="1254464"/>
                  <a:pt x="943318" y="1276152"/>
                </a:cubicBezTo>
                <a:cubicBezTo>
                  <a:pt x="899748" y="1331950"/>
                  <a:pt x="871100" y="1397926"/>
                  <a:pt x="860094" y="1467869"/>
                </a:cubicBezTo>
                <a:cubicBezTo>
                  <a:pt x="856745" y="1487168"/>
                  <a:pt x="861357" y="1506987"/>
                  <a:pt x="872885" y="1522826"/>
                </a:cubicBezTo>
                <a:cubicBezTo>
                  <a:pt x="895642" y="1560633"/>
                  <a:pt x="941487" y="1577720"/>
                  <a:pt x="983431" y="1564044"/>
                </a:cubicBezTo>
                <a:cubicBezTo>
                  <a:pt x="1077141" y="1542977"/>
                  <a:pt x="1156102" y="1480282"/>
                  <a:pt x="1197890" y="1393804"/>
                </a:cubicBezTo>
                <a:cubicBezTo>
                  <a:pt x="1226931" y="1333620"/>
                  <a:pt x="1243892" y="1268324"/>
                  <a:pt x="1247793" y="1201612"/>
                </a:cubicBezTo>
                <a:cubicBezTo>
                  <a:pt x="1254583" y="1111808"/>
                  <a:pt x="1243355" y="1021554"/>
                  <a:pt x="1214786" y="936145"/>
                </a:cubicBezTo>
                <a:cubicBezTo>
                  <a:pt x="1206575" y="914352"/>
                  <a:pt x="1198047" y="892874"/>
                  <a:pt x="1189993" y="871239"/>
                </a:cubicBezTo>
                <a:close/>
                <a:moveTo>
                  <a:pt x="800240" y="816124"/>
                </a:moveTo>
                <a:cubicBezTo>
                  <a:pt x="760444" y="847708"/>
                  <a:pt x="719542" y="877555"/>
                  <a:pt x="681167" y="910877"/>
                </a:cubicBezTo>
                <a:cubicBezTo>
                  <a:pt x="642792" y="944199"/>
                  <a:pt x="606943" y="979415"/>
                  <a:pt x="569832" y="1014000"/>
                </a:cubicBezTo>
                <a:cubicBezTo>
                  <a:pt x="594784" y="971835"/>
                  <a:pt x="724754" y="860658"/>
                  <a:pt x="800240" y="816124"/>
                </a:cubicBezTo>
                <a:close/>
                <a:moveTo>
                  <a:pt x="1101240" y="728952"/>
                </a:moveTo>
                <a:lnTo>
                  <a:pt x="1101240" y="730214"/>
                </a:lnTo>
                <a:cubicBezTo>
                  <a:pt x="1100656" y="732817"/>
                  <a:pt x="1100230" y="735455"/>
                  <a:pt x="1099978" y="738111"/>
                </a:cubicBezTo>
                <a:cubicBezTo>
                  <a:pt x="1105284" y="792886"/>
                  <a:pt x="1102726" y="848138"/>
                  <a:pt x="1092397" y="902192"/>
                </a:cubicBezTo>
                <a:lnTo>
                  <a:pt x="1089972" y="911229"/>
                </a:lnTo>
                <a:lnTo>
                  <a:pt x="1106420" y="942541"/>
                </a:lnTo>
                <a:cubicBezTo>
                  <a:pt x="1119796" y="975023"/>
                  <a:pt x="1124534" y="1010171"/>
                  <a:pt x="1128561" y="1045584"/>
                </a:cubicBezTo>
                <a:lnTo>
                  <a:pt x="1087993" y="918602"/>
                </a:lnTo>
                <a:lnTo>
                  <a:pt x="1079490" y="950284"/>
                </a:lnTo>
                <a:lnTo>
                  <a:pt x="1082290" y="949884"/>
                </a:lnTo>
                <a:cubicBezTo>
                  <a:pt x="1092697" y="976535"/>
                  <a:pt x="1096598" y="1005281"/>
                  <a:pt x="1093660" y="1033740"/>
                </a:cubicBezTo>
                <a:lnTo>
                  <a:pt x="1078514" y="953920"/>
                </a:lnTo>
                <a:lnTo>
                  <a:pt x="1071698" y="979317"/>
                </a:lnTo>
                <a:cubicBezTo>
                  <a:pt x="1063367" y="1004598"/>
                  <a:pt x="1053619" y="1029412"/>
                  <a:pt x="1042494" y="1053639"/>
                </a:cubicBezTo>
                <a:cubicBezTo>
                  <a:pt x="1028280" y="1088224"/>
                  <a:pt x="1018016" y="1124231"/>
                  <a:pt x="1006172" y="1159763"/>
                </a:cubicBezTo>
                <a:cubicBezTo>
                  <a:pt x="1006172" y="1160711"/>
                  <a:pt x="1006172" y="1162132"/>
                  <a:pt x="1007751" y="1164185"/>
                </a:cubicBezTo>
                <a:lnTo>
                  <a:pt x="1016279" y="1156447"/>
                </a:lnTo>
                <a:lnTo>
                  <a:pt x="1063024" y="1116334"/>
                </a:lnTo>
                <a:lnTo>
                  <a:pt x="1062391" y="1116334"/>
                </a:lnTo>
                <a:cubicBezTo>
                  <a:pt x="1060970" y="1096751"/>
                  <a:pt x="1059707" y="1077011"/>
                  <a:pt x="1058127" y="1053165"/>
                </a:cubicBezTo>
                <a:cubicBezTo>
                  <a:pt x="1062841" y="1062982"/>
                  <a:pt x="1065917" y="1073426"/>
                  <a:pt x="1067302" y="1084090"/>
                </a:cubicBezTo>
                <a:lnTo>
                  <a:pt x="1066426" y="1113414"/>
                </a:lnTo>
                <a:lnTo>
                  <a:pt x="1085291" y="1097226"/>
                </a:lnTo>
                <a:cubicBezTo>
                  <a:pt x="1102978" y="1083171"/>
                  <a:pt x="1122560" y="1071484"/>
                  <a:pt x="1140879" y="1058061"/>
                </a:cubicBezTo>
                <a:cubicBezTo>
                  <a:pt x="1146912" y="1053192"/>
                  <a:pt x="1152613" y="1047916"/>
                  <a:pt x="1157935" y="1042269"/>
                </a:cubicBezTo>
                <a:cubicBezTo>
                  <a:pt x="1151713" y="1005842"/>
                  <a:pt x="1153482" y="968499"/>
                  <a:pt x="1163147" y="932829"/>
                </a:cubicBezTo>
                <a:cubicBezTo>
                  <a:pt x="1168184" y="912150"/>
                  <a:pt x="1170726" y="890943"/>
                  <a:pt x="1170726" y="869660"/>
                </a:cubicBezTo>
                <a:cubicBezTo>
                  <a:pt x="1169621" y="813913"/>
                  <a:pt x="1133299" y="773643"/>
                  <a:pt x="1101240" y="728952"/>
                </a:cubicBezTo>
                <a:close/>
                <a:moveTo>
                  <a:pt x="1067288" y="657570"/>
                </a:moveTo>
                <a:lnTo>
                  <a:pt x="1034914" y="665940"/>
                </a:lnTo>
                <a:lnTo>
                  <a:pt x="971794" y="680426"/>
                </a:lnTo>
                <a:lnTo>
                  <a:pt x="926426" y="696617"/>
                </a:lnTo>
                <a:cubicBezTo>
                  <a:pt x="909996" y="704092"/>
                  <a:pt x="894196" y="712949"/>
                  <a:pt x="879201" y="723107"/>
                </a:cubicBezTo>
                <a:cubicBezTo>
                  <a:pt x="851722" y="740163"/>
                  <a:pt x="824718" y="758008"/>
                  <a:pt x="798661" y="777117"/>
                </a:cubicBezTo>
                <a:cubicBezTo>
                  <a:pt x="763128" y="803332"/>
                  <a:pt x="728701" y="831284"/>
                  <a:pt x="693642" y="858605"/>
                </a:cubicBezTo>
                <a:cubicBezTo>
                  <a:pt x="692221" y="859487"/>
                  <a:pt x="690737" y="860278"/>
                  <a:pt x="689221" y="860973"/>
                </a:cubicBezTo>
                <a:lnTo>
                  <a:pt x="686062" y="857973"/>
                </a:lnTo>
                <a:cubicBezTo>
                  <a:pt x="703118" y="842181"/>
                  <a:pt x="719858" y="826388"/>
                  <a:pt x="737545" y="812807"/>
                </a:cubicBezTo>
                <a:cubicBezTo>
                  <a:pt x="760286" y="794172"/>
                  <a:pt x="783027" y="775379"/>
                  <a:pt x="807346" y="758640"/>
                </a:cubicBezTo>
                <a:cubicBezTo>
                  <a:pt x="838931" y="736373"/>
                  <a:pt x="872568" y="714579"/>
                  <a:pt x="906837" y="695471"/>
                </a:cubicBezTo>
                <a:lnTo>
                  <a:pt x="917383" y="691411"/>
                </a:lnTo>
                <a:lnTo>
                  <a:pt x="831510" y="703368"/>
                </a:lnTo>
                <a:cubicBezTo>
                  <a:pt x="789976" y="705051"/>
                  <a:pt x="749627" y="717631"/>
                  <a:pt x="714489" y="739848"/>
                </a:cubicBezTo>
                <a:cubicBezTo>
                  <a:pt x="667854" y="771385"/>
                  <a:pt x="624347" y="807290"/>
                  <a:pt x="584519" y="847077"/>
                </a:cubicBezTo>
                <a:cubicBezTo>
                  <a:pt x="528504" y="901274"/>
                  <a:pt x="482422" y="964882"/>
                  <a:pt x="448390" y="1035004"/>
                </a:cubicBezTo>
                <a:cubicBezTo>
                  <a:pt x="428018" y="1079065"/>
                  <a:pt x="405751" y="1122335"/>
                  <a:pt x="398171" y="1170976"/>
                </a:cubicBezTo>
                <a:cubicBezTo>
                  <a:pt x="396355" y="1182504"/>
                  <a:pt x="394894" y="1194072"/>
                  <a:pt x="395704" y="1205304"/>
                </a:cubicBezTo>
                <a:lnTo>
                  <a:pt x="403948" y="1229189"/>
                </a:lnTo>
                <a:lnTo>
                  <a:pt x="524350" y="1155815"/>
                </a:lnTo>
                <a:cubicBezTo>
                  <a:pt x="507263" y="1173624"/>
                  <a:pt x="487633" y="1188792"/>
                  <a:pt x="466077" y="1200823"/>
                </a:cubicBezTo>
                <a:lnTo>
                  <a:pt x="405850" y="1234700"/>
                </a:lnTo>
                <a:lnTo>
                  <a:pt x="406857" y="1237619"/>
                </a:lnTo>
                <a:lnTo>
                  <a:pt x="422693" y="1243156"/>
                </a:lnTo>
                <a:lnTo>
                  <a:pt x="527120" y="1180613"/>
                </a:lnTo>
                <a:cubicBezTo>
                  <a:pt x="563026" y="1157090"/>
                  <a:pt x="597982" y="1132117"/>
                  <a:pt x="631895" y="1105753"/>
                </a:cubicBezTo>
                <a:cubicBezTo>
                  <a:pt x="610062" y="1142509"/>
                  <a:pt x="487513" y="1227025"/>
                  <a:pt x="434576" y="1243982"/>
                </a:cubicBezTo>
                <a:lnTo>
                  <a:pt x="427991" y="1245009"/>
                </a:lnTo>
                <a:lnTo>
                  <a:pt x="429439" y="1245515"/>
                </a:lnTo>
                <a:cubicBezTo>
                  <a:pt x="426123" y="1254200"/>
                  <a:pt x="423912" y="1261307"/>
                  <a:pt x="420754" y="1268098"/>
                </a:cubicBezTo>
                <a:cubicBezTo>
                  <a:pt x="412384" y="1285469"/>
                  <a:pt x="402593" y="1302367"/>
                  <a:pt x="395486" y="1320370"/>
                </a:cubicBezTo>
                <a:cubicBezTo>
                  <a:pt x="383973" y="1343543"/>
                  <a:pt x="393180" y="1371663"/>
                  <a:pt x="416174" y="1383539"/>
                </a:cubicBezTo>
                <a:cubicBezTo>
                  <a:pt x="427244" y="1390282"/>
                  <a:pt x="439136" y="1395588"/>
                  <a:pt x="451548" y="1399331"/>
                </a:cubicBezTo>
                <a:lnTo>
                  <a:pt x="529785" y="1407114"/>
                </a:lnTo>
                <a:lnTo>
                  <a:pt x="556487" y="1399883"/>
                </a:lnTo>
                <a:cubicBezTo>
                  <a:pt x="606973" y="1381939"/>
                  <a:pt x="653018" y="1353691"/>
                  <a:pt x="700749" y="1325265"/>
                </a:cubicBezTo>
                <a:cubicBezTo>
                  <a:pt x="674218" y="1355586"/>
                  <a:pt x="601850" y="1393191"/>
                  <a:pt x="548670" y="1407967"/>
                </a:cubicBezTo>
                <a:lnTo>
                  <a:pt x="545985" y="1408333"/>
                </a:lnTo>
                <a:lnTo>
                  <a:pt x="681484" y="1408333"/>
                </a:lnTo>
                <a:cubicBezTo>
                  <a:pt x="693817" y="1409280"/>
                  <a:pt x="706182" y="1407164"/>
                  <a:pt x="717489" y="1402174"/>
                </a:cubicBezTo>
                <a:cubicBezTo>
                  <a:pt x="737941" y="1394293"/>
                  <a:pt x="757618" y="1384502"/>
                  <a:pt x="776237" y="1372958"/>
                </a:cubicBezTo>
                <a:cubicBezTo>
                  <a:pt x="818623" y="1345353"/>
                  <a:pt x="856982" y="1312033"/>
                  <a:pt x="890256" y="1273941"/>
                </a:cubicBezTo>
                <a:cubicBezTo>
                  <a:pt x="951688" y="1200281"/>
                  <a:pt x="1001640" y="1117756"/>
                  <a:pt x="1038388" y="1029161"/>
                </a:cubicBezTo>
                <a:cubicBezTo>
                  <a:pt x="1071456" y="955255"/>
                  <a:pt x="1088642" y="875548"/>
                  <a:pt x="1089199" y="795161"/>
                </a:cubicBezTo>
                <a:lnTo>
                  <a:pt x="1087158" y="762426"/>
                </a:lnTo>
                <a:lnTo>
                  <a:pt x="1079875" y="824869"/>
                </a:lnTo>
                <a:cubicBezTo>
                  <a:pt x="1072495" y="854074"/>
                  <a:pt x="1061286" y="882312"/>
                  <a:pt x="1046441" y="908824"/>
                </a:cubicBezTo>
                <a:cubicBezTo>
                  <a:pt x="1024285" y="946966"/>
                  <a:pt x="997786" y="982418"/>
                  <a:pt x="967480" y="1014474"/>
                </a:cubicBezTo>
                <a:cubicBezTo>
                  <a:pt x="917276" y="1068637"/>
                  <a:pt x="861956" y="1117822"/>
                  <a:pt x="802293" y="1161342"/>
                </a:cubicBezTo>
                <a:cubicBezTo>
                  <a:pt x="758644" y="1191128"/>
                  <a:pt x="711567" y="1215520"/>
                  <a:pt x="662058" y="1233986"/>
                </a:cubicBezTo>
                <a:cubicBezTo>
                  <a:pt x="693643" y="1216773"/>
                  <a:pt x="725227" y="1200033"/>
                  <a:pt x="756811" y="1181872"/>
                </a:cubicBezTo>
                <a:cubicBezTo>
                  <a:pt x="774025" y="1171650"/>
                  <a:pt x="790592" y="1160363"/>
                  <a:pt x="806399" y="1148076"/>
                </a:cubicBezTo>
                <a:cubicBezTo>
                  <a:pt x="879943" y="1093936"/>
                  <a:pt x="945908" y="1030202"/>
                  <a:pt x="1002538" y="958570"/>
                </a:cubicBezTo>
                <a:cubicBezTo>
                  <a:pt x="1039240" y="913156"/>
                  <a:pt x="1065202" y="860034"/>
                  <a:pt x="1078500" y="803174"/>
                </a:cubicBezTo>
                <a:lnTo>
                  <a:pt x="1086745" y="755794"/>
                </a:lnTo>
                <a:lnTo>
                  <a:pt x="1084185" y="714738"/>
                </a:lnTo>
                <a:lnTo>
                  <a:pt x="1084180" y="714720"/>
                </a:lnTo>
                <a:lnTo>
                  <a:pt x="1053948" y="817389"/>
                </a:lnTo>
                <a:cubicBezTo>
                  <a:pt x="1039544" y="850442"/>
                  <a:pt x="1021031" y="881704"/>
                  <a:pt x="998748" y="910404"/>
                </a:cubicBezTo>
                <a:cubicBezTo>
                  <a:pt x="973544" y="946527"/>
                  <a:pt x="943523" y="979043"/>
                  <a:pt x="909523" y="1007052"/>
                </a:cubicBezTo>
                <a:cubicBezTo>
                  <a:pt x="907312" y="1008947"/>
                  <a:pt x="904785" y="1010684"/>
                  <a:pt x="902416" y="1012579"/>
                </a:cubicBezTo>
                <a:cubicBezTo>
                  <a:pt x="948766" y="967701"/>
                  <a:pt x="989115" y="917008"/>
                  <a:pt x="1022437" y="861763"/>
                </a:cubicBezTo>
                <a:cubicBezTo>
                  <a:pt x="1038576" y="833717"/>
                  <a:pt x="1052205" y="804369"/>
                  <a:pt x="1063197" y="774064"/>
                </a:cubicBezTo>
                <a:lnTo>
                  <a:pt x="1081476" y="705572"/>
                </a:lnTo>
                <a:close/>
                <a:moveTo>
                  <a:pt x="46794" y="649358"/>
                </a:moveTo>
                <a:cubicBezTo>
                  <a:pt x="20689" y="677843"/>
                  <a:pt x="9050" y="716707"/>
                  <a:pt x="15209" y="754850"/>
                </a:cubicBezTo>
                <a:cubicBezTo>
                  <a:pt x="21874" y="778213"/>
                  <a:pt x="32849" y="800120"/>
                  <a:pt x="47583" y="819440"/>
                </a:cubicBezTo>
                <a:cubicBezTo>
                  <a:pt x="68082" y="849578"/>
                  <a:pt x="79089" y="885166"/>
                  <a:pt x="79168" y="921616"/>
                </a:cubicBezTo>
                <a:cubicBezTo>
                  <a:pt x="76578" y="955069"/>
                  <a:pt x="71714" y="988310"/>
                  <a:pt x="64639" y="1021107"/>
                </a:cubicBezTo>
                <a:cubicBezTo>
                  <a:pt x="59127" y="1039936"/>
                  <a:pt x="60359" y="1060097"/>
                  <a:pt x="68113" y="1078117"/>
                </a:cubicBezTo>
                <a:lnTo>
                  <a:pt x="115110" y="1122441"/>
                </a:lnTo>
                <a:lnTo>
                  <a:pt x="115332" y="1123441"/>
                </a:lnTo>
                <a:lnTo>
                  <a:pt x="115332" y="1122651"/>
                </a:lnTo>
                <a:lnTo>
                  <a:pt x="115110" y="1122441"/>
                </a:lnTo>
                <a:lnTo>
                  <a:pt x="105699" y="1080170"/>
                </a:lnTo>
                <a:cubicBezTo>
                  <a:pt x="103630" y="1056720"/>
                  <a:pt x="109900" y="1033293"/>
                  <a:pt x="123386" y="1014001"/>
                </a:cubicBezTo>
                <a:cubicBezTo>
                  <a:pt x="138389" y="990628"/>
                  <a:pt x="154970" y="968203"/>
                  <a:pt x="171552" y="945936"/>
                </a:cubicBezTo>
                <a:cubicBezTo>
                  <a:pt x="186208" y="927930"/>
                  <a:pt x="197309" y="907296"/>
                  <a:pt x="204242" y="885136"/>
                </a:cubicBezTo>
                <a:cubicBezTo>
                  <a:pt x="214665" y="855335"/>
                  <a:pt x="199663" y="822626"/>
                  <a:pt x="170289" y="811071"/>
                </a:cubicBezTo>
                <a:cubicBezTo>
                  <a:pt x="154497" y="805070"/>
                  <a:pt x="138704" y="801753"/>
                  <a:pt x="122912" y="796700"/>
                </a:cubicBezTo>
                <a:cubicBezTo>
                  <a:pt x="116359" y="794415"/>
                  <a:pt x="109915" y="791779"/>
                  <a:pt x="103646" y="788804"/>
                </a:cubicBezTo>
                <a:cubicBezTo>
                  <a:pt x="103646" y="783908"/>
                  <a:pt x="102224" y="781697"/>
                  <a:pt x="102856" y="780118"/>
                </a:cubicBezTo>
                <a:cubicBezTo>
                  <a:pt x="108447" y="765839"/>
                  <a:pt x="103867" y="749584"/>
                  <a:pt x="91644" y="740321"/>
                </a:cubicBezTo>
                <a:cubicBezTo>
                  <a:pt x="87237" y="735576"/>
                  <a:pt x="83116" y="730566"/>
                  <a:pt x="79326" y="725319"/>
                </a:cubicBezTo>
                <a:cubicBezTo>
                  <a:pt x="60722" y="705965"/>
                  <a:pt x="50363" y="680148"/>
                  <a:pt x="50426" y="653307"/>
                </a:cubicBezTo>
                <a:cubicBezTo>
                  <a:pt x="50426" y="652517"/>
                  <a:pt x="49005" y="651727"/>
                  <a:pt x="46794" y="649358"/>
                </a:cubicBezTo>
                <a:close/>
                <a:moveTo>
                  <a:pt x="155918" y="583978"/>
                </a:moveTo>
                <a:cubicBezTo>
                  <a:pt x="146917" y="587138"/>
                  <a:pt x="137599" y="589822"/>
                  <a:pt x="128913" y="593771"/>
                </a:cubicBezTo>
                <a:cubicBezTo>
                  <a:pt x="114858" y="600087"/>
                  <a:pt x="100645" y="606719"/>
                  <a:pt x="87222" y="614301"/>
                </a:cubicBezTo>
                <a:cubicBezTo>
                  <a:pt x="64449" y="623339"/>
                  <a:pt x="53300" y="649135"/>
                  <a:pt x="62349" y="671914"/>
                </a:cubicBezTo>
                <a:cubicBezTo>
                  <a:pt x="62665" y="672724"/>
                  <a:pt x="63012" y="673523"/>
                  <a:pt x="63376" y="674310"/>
                </a:cubicBezTo>
                <a:lnTo>
                  <a:pt x="73281" y="694119"/>
                </a:lnTo>
                <a:lnTo>
                  <a:pt x="94012" y="680114"/>
                </a:lnTo>
                <a:cubicBezTo>
                  <a:pt x="130877" y="662110"/>
                  <a:pt x="188884" y="648371"/>
                  <a:pt x="221929" y="650621"/>
                </a:cubicBezTo>
                <a:cubicBezTo>
                  <a:pt x="199820" y="655991"/>
                  <a:pt x="172026" y="661518"/>
                  <a:pt x="145021" y="669888"/>
                </a:cubicBezTo>
                <a:lnTo>
                  <a:pt x="74235" y="696027"/>
                </a:lnTo>
                <a:lnTo>
                  <a:pt x="75378" y="698314"/>
                </a:lnTo>
                <a:cubicBezTo>
                  <a:pt x="83827" y="710588"/>
                  <a:pt x="93002" y="722349"/>
                  <a:pt x="102856" y="733531"/>
                </a:cubicBezTo>
                <a:cubicBezTo>
                  <a:pt x="112900" y="743047"/>
                  <a:pt x="117874" y="756739"/>
                  <a:pt x="116280" y="770485"/>
                </a:cubicBezTo>
                <a:cubicBezTo>
                  <a:pt x="116374" y="773983"/>
                  <a:pt x="116737" y="777468"/>
                  <a:pt x="117385" y="780907"/>
                </a:cubicBezTo>
                <a:lnTo>
                  <a:pt x="117385" y="781539"/>
                </a:lnTo>
                <a:cubicBezTo>
                  <a:pt x="122596" y="783118"/>
                  <a:pt x="127492" y="784382"/>
                  <a:pt x="132229" y="785961"/>
                </a:cubicBezTo>
                <a:lnTo>
                  <a:pt x="178501" y="799858"/>
                </a:lnTo>
                <a:cubicBezTo>
                  <a:pt x="208664" y="809176"/>
                  <a:pt x="227931" y="855289"/>
                  <a:pt x="218771" y="881188"/>
                </a:cubicBezTo>
                <a:cubicBezTo>
                  <a:pt x="210638" y="905628"/>
                  <a:pt x="199220" y="928846"/>
                  <a:pt x="184818" y="950200"/>
                </a:cubicBezTo>
                <a:lnTo>
                  <a:pt x="155655" y="989771"/>
                </a:lnTo>
                <a:lnTo>
                  <a:pt x="279886" y="959675"/>
                </a:lnTo>
                <a:cubicBezTo>
                  <a:pt x="324105" y="947199"/>
                  <a:pt x="366902" y="932197"/>
                  <a:pt x="410172" y="918300"/>
                </a:cubicBezTo>
                <a:cubicBezTo>
                  <a:pt x="381154" y="944969"/>
                  <a:pt x="228204" y="991467"/>
                  <a:pt x="163865" y="994529"/>
                </a:cubicBezTo>
                <a:lnTo>
                  <a:pt x="152732" y="993737"/>
                </a:lnTo>
                <a:lnTo>
                  <a:pt x="144548" y="1004841"/>
                </a:lnTo>
                <a:cubicBezTo>
                  <a:pt x="133951" y="1021756"/>
                  <a:pt x="125565" y="1039960"/>
                  <a:pt x="119596" y="1059009"/>
                </a:cubicBezTo>
                <a:cubicBezTo>
                  <a:pt x="110500" y="1094168"/>
                  <a:pt x="127129" y="1130917"/>
                  <a:pt x="159550" y="1147287"/>
                </a:cubicBezTo>
                <a:cubicBezTo>
                  <a:pt x="176574" y="1155131"/>
                  <a:pt x="194214" y="1161574"/>
                  <a:pt x="212296" y="1166554"/>
                </a:cubicBezTo>
                <a:cubicBezTo>
                  <a:pt x="250719" y="1175956"/>
                  <a:pt x="290531" y="1178309"/>
                  <a:pt x="329790" y="1173502"/>
                </a:cubicBezTo>
                <a:cubicBezTo>
                  <a:pt x="348504" y="1170799"/>
                  <a:pt x="366981" y="1166680"/>
                  <a:pt x="385063" y="1161184"/>
                </a:cubicBezTo>
                <a:cubicBezTo>
                  <a:pt x="406442" y="1086566"/>
                  <a:pt x="436948" y="1019476"/>
                  <a:pt x="475816" y="959224"/>
                </a:cubicBezTo>
                <a:lnTo>
                  <a:pt x="499026" y="928503"/>
                </a:lnTo>
                <a:lnTo>
                  <a:pt x="456720" y="957642"/>
                </a:lnTo>
                <a:cubicBezTo>
                  <a:pt x="421700" y="978192"/>
                  <a:pt x="381272" y="995603"/>
                  <a:pt x="351109" y="1000735"/>
                </a:cubicBezTo>
                <a:cubicBezTo>
                  <a:pt x="383641" y="985733"/>
                  <a:pt x="415344" y="970927"/>
                  <a:pt x="445409" y="954148"/>
                </a:cubicBezTo>
                <a:lnTo>
                  <a:pt x="517141" y="904527"/>
                </a:lnTo>
                <a:lnTo>
                  <a:pt x="540292" y="873886"/>
                </a:lnTo>
                <a:cubicBezTo>
                  <a:pt x="563810" y="847092"/>
                  <a:pt x="589323" y="821921"/>
                  <a:pt x="616735" y="798287"/>
                </a:cubicBezTo>
                <a:lnTo>
                  <a:pt x="717901" y="725046"/>
                </a:lnTo>
                <a:lnTo>
                  <a:pt x="505557" y="777275"/>
                </a:lnTo>
                <a:cubicBezTo>
                  <a:pt x="446810" y="793068"/>
                  <a:pt x="389327" y="813913"/>
                  <a:pt x="331843" y="832390"/>
                </a:cubicBezTo>
                <a:cubicBezTo>
                  <a:pt x="329584" y="833300"/>
                  <a:pt x="327152" y="833679"/>
                  <a:pt x="324736" y="833496"/>
                </a:cubicBezTo>
                <a:cubicBezTo>
                  <a:pt x="445578" y="782891"/>
                  <a:pt x="570890" y="743663"/>
                  <a:pt x="699012" y="716317"/>
                </a:cubicBezTo>
                <a:cubicBezTo>
                  <a:pt x="605206" y="719160"/>
                  <a:pt x="514559" y="739690"/>
                  <a:pt x="422490" y="749639"/>
                </a:cubicBezTo>
                <a:cubicBezTo>
                  <a:pt x="466550" y="740795"/>
                  <a:pt x="510295" y="731162"/>
                  <a:pt x="554513" y="723425"/>
                </a:cubicBezTo>
                <a:lnTo>
                  <a:pt x="664103" y="707671"/>
                </a:lnTo>
                <a:lnTo>
                  <a:pt x="526088" y="699894"/>
                </a:lnTo>
                <a:cubicBezTo>
                  <a:pt x="464087" y="697106"/>
                  <a:pt x="402577" y="687683"/>
                  <a:pt x="342582" y="671784"/>
                </a:cubicBezTo>
                <a:cubicBezTo>
                  <a:pt x="286362" y="655991"/>
                  <a:pt x="230141" y="640988"/>
                  <a:pt x="183080" y="604350"/>
                </a:cubicBezTo>
                <a:cubicBezTo>
                  <a:pt x="174395" y="597560"/>
                  <a:pt x="165551" y="591244"/>
                  <a:pt x="155918" y="583978"/>
                </a:cubicBezTo>
                <a:close/>
                <a:moveTo>
                  <a:pt x="495925" y="580663"/>
                </a:moveTo>
                <a:cubicBezTo>
                  <a:pt x="444947" y="576191"/>
                  <a:pt x="393591" y="581551"/>
                  <a:pt x="344635" y="596454"/>
                </a:cubicBezTo>
                <a:cubicBezTo>
                  <a:pt x="321815" y="603253"/>
                  <a:pt x="298458" y="608165"/>
                  <a:pt x="274834" y="611141"/>
                </a:cubicBezTo>
                <a:cubicBezTo>
                  <a:pt x="258536" y="612248"/>
                  <a:pt x="242175" y="612248"/>
                  <a:pt x="225878" y="611141"/>
                </a:cubicBezTo>
                <a:cubicBezTo>
                  <a:pt x="229178" y="616334"/>
                  <a:pt x="233963" y="620408"/>
                  <a:pt x="239617" y="622827"/>
                </a:cubicBezTo>
                <a:cubicBezTo>
                  <a:pt x="309671" y="653078"/>
                  <a:pt x="383879" y="672563"/>
                  <a:pt x="459761" y="680627"/>
                </a:cubicBezTo>
                <a:cubicBezTo>
                  <a:pt x="514243" y="686786"/>
                  <a:pt x="569201" y="688839"/>
                  <a:pt x="623842" y="693734"/>
                </a:cubicBezTo>
                <a:cubicBezTo>
                  <a:pt x="692222" y="698263"/>
                  <a:pt x="760839" y="697735"/>
                  <a:pt x="829141" y="692155"/>
                </a:cubicBezTo>
                <a:lnTo>
                  <a:pt x="906730" y="680705"/>
                </a:lnTo>
                <a:lnTo>
                  <a:pt x="910471" y="681259"/>
                </a:lnTo>
                <a:lnTo>
                  <a:pt x="910471" y="680153"/>
                </a:lnTo>
                <a:lnTo>
                  <a:pt x="906730" y="680705"/>
                </a:lnTo>
                <a:lnTo>
                  <a:pt x="798403" y="664666"/>
                </a:lnTo>
                <a:cubicBezTo>
                  <a:pt x="761479" y="656754"/>
                  <a:pt x="725062" y="646476"/>
                  <a:pt x="689380" y="633882"/>
                </a:cubicBezTo>
                <a:cubicBezTo>
                  <a:pt x="666323" y="625354"/>
                  <a:pt x="643266" y="617143"/>
                  <a:pt x="620052" y="608931"/>
                </a:cubicBezTo>
                <a:cubicBezTo>
                  <a:pt x="580129" y="593965"/>
                  <a:pt x="538390" y="584457"/>
                  <a:pt x="495925" y="580663"/>
                </a:cubicBezTo>
                <a:close/>
                <a:moveTo>
                  <a:pt x="1392449" y="553499"/>
                </a:moveTo>
                <a:cubicBezTo>
                  <a:pt x="1391707" y="556353"/>
                  <a:pt x="1391186" y="559256"/>
                  <a:pt x="1390870" y="562186"/>
                </a:cubicBezTo>
                <a:cubicBezTo>
                  <a:pt x="1390475" y="564750"/>
                  <a:pt x="1390475" y="567360"/>
                  <a:pt x="1390870" y="569923"/>
                </a:cubicBezTo>
                <a:cubicBezTo>
                  <a:pt x="1395924" y="598035"/>
                  <a:pt x="1394187" y="626947"/>
                  <a:pt x="1385817" y="654255"/>
                </a:cubicBezTo>
                <a:cubicBezTo>
                  <a:pt x="1380605" y="676047"/>
                  <a:pt x="1372235" y="697209"/>
                  <a:pt x="1365603" y="718844"/>
                </a:cubicBezTo>
                <a:cubicBezTo>
                  <a:pt x="1357106" y="741290"/>
                  <a:pt x="1353916" y="765395"/>
                  <a:pt x="1356285" y="789277"/>
                </a:cubicBezTo>
                <a:cubicBezTo>
                  <a:pt x="1360549" y="822015"/>
                  <a:pt x="1370499" y="853757"/>
                  <a:pt x="1385658" y="883083"/>
                </a:cubicBezTo>
                <a:cubicBezTo>
                  <a:pt x="1393713" y="897770"/>
                  <a:pt x="1401451" y="912773"/>
                  <a:pt x="1408557" y="927933"/>
                </a:cubicBezTo>
                <a:cubicBezTo>
                  <a:pt x="1422344" y="955140"/>
                  <a:pt x="1429846" y="985090"/>
                  <a:pt x="1430509" y="1015580"/>
                </a:cubicBezTo>
                <a:cubicBezTo>
                  <a:pt x="1430667" y="1023950"/>
                  <a:pt x="1430825" y="1033583"/>
                  <a:pt x="1430825" y="1043216"/>
                </a:cubicBezTo>
                <a:lnTo>
                  <a:pt x="1430825" y="1044480"/>
                </a:lnTo>
                <a:lnTo>
                  <a:pt x="1434615" y="1044480"/>
                </a:lnTo>
                <a:cubicBezTo>
                  <a:pt x="1437821" y="1036901"/>
                  <a:pt x="1440253" y="1029018"/>
                  <a:pt x="1441879" y="1020949"/>
                </a:cubicBezTo>
                <a:cubicBezTo>
                  <a:pt x="1444564" y="992050"/>
                  <a:pt x="1447090" y="962992"/>
                  <a:pt x="1448196" y="934092"/>
                </a:cubicBezTo>
                <a:cubicBezTo>
                  <a:pt x="1450407" y="874555"/>
                  <a:pt x="1452302" y="815177"/>
                  <a:pt x="1452775" y="755640"/>
                </a:cubicBezTo>
                <a:cubicBezTo>
                  <a:pt x="1453928" y="717596"/>
                  <a:pt x="1452728" y="679515"/>
                  <a:pt x="1449144" y="641621"/>
                </a:cubicBezTo>
                <a:cubicBezTo>
                  <a:pt x="1445037" y="604982"/>
                  <a:pt x="1421033" y="578451"/>
                  <a:pt x="1392449" y="553499"/>
                </a:cubicBezTo>
                <a:close/>
                <a:moveTo>
                  <a:pt x="1081658" y="521757"/>
                </a:moveTo>
                <a:cubicBezTo>
                  <a:pt x="1076131" y="550499"/>
                  <a:pt x="1071235" y="561237"/>
                  <a:pt x="1055759" y="571660"/>
                </a:cubicBezTo>
                <a:close/>
                <a:moveTo>
                  <a:pt x="1293906" y="510703"/>
                </a:moveTo>
                <a:cubicBezTo>
                  <a:pt x="1251567" y="512042"/>
                  <a:pt x="1210744" y="526684"/>
                  <a:pt x="1177202" y="552552"/>
                </a:cubicBezTo>
                <a:cubicBezTo>
                  <a:pt x="1138700" y="581753"/>
                  <a:pt x="1107652" y="619629"/>
                  <a:pt x="1086554" y="663097"/>
                </a:cubicBezTo>
                <a:lnTo>
                  <a:pt x="1100076" y="697516"/>
                </a:lnTo>
                <a:lnTo>
                  <a:pt x="1104714" y="687101"/>
                </a:lnTo>
                <a:cubicBezTo>
                  <a:pt x="1119654" y="669349"/>
                  <a:pt x="1136141" y="652965"/>
                  <a:pt x="1153986" y="638146"/>
                </a:cubicBezTo>
                <a:cubicBezTo>
                  <a:pt x="1190861" y="611911"/>
                  <a:pt x="1232000" y="592247"/>
                  <a:pt x="1275586" y="580030"/>
                </a:cubicBezTo>
                <a:cubicBezTo>
                  <a:pt x="1277734" y="579693"/>
                  <a:pt x="1279913" y="579693"/>
                  <a:pt x="1282061" y="580030"/>
                </a:cubicBezTo>
                <a:cubicBezTo>
                  <a:pt x="1247476" y="597560"/>
                  <a:pt x="1213207" y="613194"/>
                  <a:pt x="1180517" y="631671"/>
                </a:cubicBezTo>
                <a:cubicBezTo>
                  <a:pt x="1164306" y="640934"/>
                  <a:pt x="1149410" y="652182"/>
                  <a:pt x="1136145" y="665103"/>
                </a:cubicBezTo>
                <a:lnTo>
                  <a:pt x="1103475" y="706168"/>
                </a:lnTo>
                <a:lnTo>
                  <a:pt x="1105663" y="711739"/>
                </a:lnTo>
                <a:lnTo>
                  <a:pt x="1122729" y="735888"/>
                </a:lnTo>
                <a:lnTo>
                  <a:pt x="1170104" y="725076"/>
                </a:lnTo>
                <a:cubicBezTo>
                  <a:pt x="1186672" y="723091"/>
                  <a:pt x="1203447" y="722845"/>
                  <a:pt x="1220156" y="724371"/>
                </a:cubicBezTo>
                <a:lnTo>
                  <a:pt x="1125298" y="739524"/>
                </a:lnTo>
                <a:lnTo>
                  <a:pt x="1132434" y="749621"/>
                </a:lnTo>
                <a:lnTo>
                  <a:pt x="1147509" y="744800"/>
                </a:lnTo>
                <a:cubicBezTo>
                  <a:pt x="1184396" y="738960"/>
                  <a:pt x="1246134" y="741980"/>
                  <a:pt x="1302275" y="754061"/>
                </a:cubicBezTo>
                <a:cubicBezTo>
                  <a:pt x="1271954" y="752639"/>
                  <a:pt x="1241632" y="750113"/>
                  <a:pt x="1211312" y="749955"/>
                </a:cubicBezTo>
                <a:lnTo>
                  <a:pt x="1134820" y="752999"/>
                </a:lnTo>
                <a:lnTo>
                  <a:pt x="1139142" y="759114"/>
                </a:lnTo>
                <a:lnTo>
                  <a:pt x="1183529" y="833356"/>
                </a:lnTo>
                <a:lnTo>
                  <a:pt x="1232947" y="841549"/>
                </a:lnTo>
                <a:cubicBezTo>
                  <a:pt x="1222690" y="844223"/>
                  <a:pt x="1212109" y="844655"/>
                  <a:pt x="1201882" y="842960"/>
                </a:cubicBezTo>
                <a:lnTo>
                  <a:pt x="1185404" y="836493"/>
                </a:lnTo>
                <a:lnTo>
                  <a:pt x="1197247" y="856301"/>
                </a:lnTo>
                <a:lnTo>
                  <a:pt x="1234746" y="960375"/>
                </a:lnTo>
                <a:lnTo>
                  <a:pt x="1310001" y="963472"/>
                </a:lnTo>
                <a:cubicBezTo>
                  <a:pt x="1335636" y="962522"/>
                  <a:pt x="1361195" y="959569"/>
                  <a:pt x="1386448" y="954622"/>
                </a:cubicBezTo>
                <a:cubicBezTo>
                  <a:pt x="1365365" y="968243"/>
                  <a:pt x="1306795" y="974846"/>
                  <a:pt x="1265970" y="969634"/>
                </a:cubicBezTo>
                <a:lnTo>
                  <a:pt x="1234906" y="960818"/>
                </a:lnTo>
                <a:lnTo>
                  <a:pt x="1235632" y="962834"/>
                </a:lnTo>
                <a:cubicBezTo>
                  <a:pt x="1248503" y="1009170"/>
                  <a:pt x="1256700" y="1056679"/>
                  <a:pt x="1260111" y="1104648"/>
                </a:cubicBezTo>
                <a:lnTo>
                  <a:pt x="1260111" y="1105280"/>
                </a:lnTo>
                <a:cubicBezTo>
                  <a:pt x="1290590" y="1122651"/>
                  <a:pt x="1352811" y="1121072"/>
                  <a:pt x="1391502" y="1094857"/>
                </a:cubicBezTo>
                <a:cubicBezTo>
                  <a:pt x="1407673" y="1084336"/>
                  <a:pt x="1417875" y="1066745"/>
                  <a:pt x="1418981" y="1047480"/>
                </a:cubicBezTo>
                <a:cubicBezTo>
                  <a:pt x="1422596" y="1007276"/>
                  <a:pt x="1414606" y="966878"/>
                  <a:pt x="1395924" y="931092"/>
                </a:cubicBezTo>
                <a:lnTo>
                  <a:pt x="1392116" y="923403"/>
                </a:lnTo>
                <a:lnTo>
                  <a:pt x="1384308" y="927513"/>
                </a:lnTo>
                <a:cubicBezTo>
                  <a:pt x="1364092" y="933628"/>
                  <a:pt x="1331372" y="933658"/>
                  <a:pt x="1303539" y="926669"/>
                </a:cubicBezTo>
                <a:lnTo>
                  <a:pt x="1390482" y="920102"/>
                </a:lnTo>
                <a:lnTo>
                  <a:pt x="1363234" y="865080"/>
                </a:lnTo>
                <a:cubicBezTo>
                  <a:pt x="1346068" y="829301"/>
                  <a:pt x="1339862" y="789251"/>
                  <a:pt x="1345388" y="749955"/>
                </a:cubicBezTo>
                <a:cubicBezTo>
                  <a:pt x="1350537" y="724641"/>
                  <a:pt x="1357502" y="699731"/>
                  <a:pt x="1366234" y="675415"/>
                </a:cubicBezTo>
                <a:cubicBezTo>
                  <a:pt x="1371636" y="659797"/>
                  <a:pt x="1375489" y="643727"/>
                  <a:pt x="1377763" y="627437"/>
                </a:cubicBezTo>
                <a:lnTo>
                  <a:pt x="1378068" y="620118"/>
                </a:lnTo>
                <a:lnTo>
                  <a:pt x="1300681" y="633170"/>
                </a:lnTo>
                <a:cubicBezTo>
                  <a:pt x="1271118" y="640831"/>
                  <a:pt x="1242218" y="651047"/>
                  <a:pt x="1214313" y="663729"/>
                </a:cubicBezTo>
                <a:cubicBezTo>
                  <a:pt x="1255768" y="641462"/>
                  <a:pt x="1297755" y="621505"/>
                  <a:pt x="1343674" y="616916"/>
                </a:cubicBezTo>
                <a:lnTo>
                  <a:pt x="1378170" y="617656"/>
                </a:lnTo>
                <a:lnTo>
                  <a:pt x="1379815" y="578135"/>
                </a:lnTo>
                <a:cubicBezTo>
                  <a:pt x="1377131" y="540708"/>
                  <a:pt x="1364023" y="523810"/>
                  <a:pt x="1328491" y="514966"/>
                </a:cubicBezTo>
                <a:cubicBezTo>
                  <a:pt x="1317231" y="511909"/>
                  <a:pt x="1305576" y="510474"/>
                  <a:pt x="1293906" y="510703"/>
                </a:cubicBezTo>
                <a:close/>
                <a:moveTo>
                  <a:pt x="809400" y="240024"/>
                </a:moveTo>
                <a:lnTo>
                  <a:pt x="809400" y="241130"/>
                </a:lnTo>
                <a:cubicBezTo>
                  <a:pt x="811185" y="244180"/>
                  <a:pt x="813143" y="247132"/>
                  <a:pt x="815243" y="249974"/>
                </a:cubicBezTo>
                <a:cubicBezTo>
                  <a:pt x="854203" y="287890"/>
                  <a:pt x="886261" y="332296"/>
                  <a:pt x="909997" y="381206"/>
                </a:cubicBezTo>
                <a:cubicBezTo>
                  <a:pt x="926389" y="415550"/>
                  <a:pt x="949288" y="446387"/>
                  <a:pt x="977430" y="472011"/>
                </a:cubicBezTo>
                <a:lnTo>
                  <a:pt x="1007376" y="505921"/>
                </a:lnTo>
                <a:lnTo>
                  <a:pt x="981535" y="404736"/>
                </a:lnTo>
                <a:cubicBezTo>
                  <a:pt x="990363" y="420385"/>
                  <a:pt x="997038" y="437064"/>
                  <a:pt x="1001446" y="454323"/>
                </a:cubicBezTo>
                <a:lnTo>
                  <a:pt x="1007607" y="506183"/>
                </a:lnTo>
                <a:lnTo>
                  <a:pt x="1020385" y="520652"/>
                </a:lnTo>
                <a:lnTo>
                  <a:pt x="1014699" y="451324"/>
                </a:lnTo>
                <a:cubicBezTo>
                  <a:pt x="1011383" y="425108"/>
                  <a:pt x="1005382" y="399999"/>
                  <a:pt x="1000170" y="371731"/>
                </a:cubicBezTo>
                <a:cubicBezTo>
                  <a:pt x="1018410" y="402525"/>
                  <a:pt x="1030787" y="466011"/>
                  <a:pt x="1028640" y="504356"/>
                </a:cubicBezTo>
                <a:lnTo>
                  <a:pt x="1023448" y="524120"/>
                </a:lnTo>
                <a:lnTo>
                  <a:pt x="1031933" y="533728"/>
                </a:lnTo>
                <a:cubicBezTo>
                  <a:pt x="1047618" y="556250"/>
                  <a:pt x="1060718" y="580571"/>
                  <a:pt x="1070919" y="606245"/>
                </a:cubicBezTo>
                <a:cubicBezTo>
                  <a:pt x="1075184" y="616510"/>
                  <a:pt x="1077868" y="627407"/>
                  <a:pt x="1081658" y="639725"/>
                </a:cubicBezTo>
                <a:cubicBezTo>
                  <a:pt x="1090407" y="625319"/>
                  <a:pt x="1099993" y="611449"/>
                  <a:pt x="1110400" y="598192"/>
                </a:cubicBezTo>
                <a:cubicBezTo>
                  <a:pt x="1124235" y="582763"/>
                  <a:pt x="1133899" y="564066"/>
                  <a:pt x="1138511" y="543866"/>
                </a:cubicBezTo>
                <a:cubicBezTo>
                  <a:pt x="1140879" y="534550"/>
                  <a:pt x="1144354" y="525389"/>
                  <a:pt x="1146722" y="516072"/>
                </a:cubicBezTo>
                <a:cubicBezTo>
                  <a:pt x="1156134" y="479762"/>
                  <a:pt x="1147875" y="441139"/>
                  <a:pt x="1124455" y="411843"/>
                </a:cubicBezTo>
                <a:cubicBezTo>
                  <a:pt x="1115438" y="402530"/>
                  <a:pt x="1104715" y="395027"/>
                  <a:pt x="1092871" y="389734"/>
                </a:cubicBezTo>
                <a:lnTo>
                  <a:pt x="1078110" y="382766"/>
                </a:lnTo>
                <a:lnTo>
                  <a:pt x="1076857" y="431275"/>
                </a:lnTo>
                <a:cubicBezTo>
                  <a:pt x="1074342" y="450279"/>
                  <a:pt x="1069822" y="469018"/>
                  <a:pt x="1063339" y="487172"/>
                </a:cubicBezTo>
                <a:lnTo>
                  <a:pt x="1073151" y="380424"/>
                </a:lnTo>
                <a:lnTo>
                  <a:pt x="1056075" y="372363"/>
                </a:lnTo>
                <a:cubicBezTo>
                  <a:pt x="1024159" y="355031"/>
                  <a:pt x="995512" y="332265"/>
                  <a:pt x="971429" y="305088"/>
                </a:cubicBezTo>
                <a:cubicBezTo>
                  <a:pt x="946729" y="278184"/>
                  <a:pt x="914372" y="259501"/>
                  <a:pt x="878728" y="251553"/>
                </a:cubicBezTo>
                <a:cubicBezTo>
                  <a:pt x="858199" y="245394"/>
                  <a:pt x="835616" y="243815"/>
                  <a:pt x="809400" y="240024"/>
                </a:cubicBezTo>
                <a:close/>
                <a:moveTo>
                  <a:pt x="482393" y="232614"/>
                </a:moveTo>
                <a:cubicBezTo>
                  <a:pt x="452032" y="231546"/>
                  <a:pt x="421188" y="233076"/>
                  <a:pt x="389801" y="237498"/>
                </a:cubicBezTo>
                <a:cubicBezTo>
                  <a:pt x="328069" y="245337"/>
                  <a:pt x="268422" y="264901"/>
                  <a:pt x="214034" y="295139"/>
                </a:cubicBezTo>
                <a:cubicBezTo>
                  <a:pt x="190582" y="306717"/>
                  <a:pt x="172326" y="326665"/>
                  <a:pt x="162866" y="351043"/>
                </a:cubicBezTo>
                <a:lnTo>
                  <a:pt x="148366" y="392152"/>
                </a:lnTo>
                <a:lnTo>
                  <a:pt x="157497" y="384048"/>
                </a:lnTo>
                <a:cubicBezTo>
                  <a:pt x="203263" y="352546"/>
                  <a:pt x="254114" y="329200"/>
                  <a:pt x="307839" y="315036"/>
                </a:cubicBezTo>
                <a:cubicBezTo>
                  <a:pt x="324278" y="310238"/>
                  <a:pt x="341002" y="306443"/>
                  <a:pt x="357900" y="303666"/>
                </a:cubicBezTo>
                <a:cubicBezTo>
                  <a:pt x="319051" y="319458"/>
                  <a:pt x="280360" y="334145"/>
                  <a:pt x="241353" y="348831"/>
                </a:cubicBezTo>
                <a:lnTo>
                  <a:pt x="142720" y="408160"/>
                </a:lnTo>
                <a:lnTo>
                  <a:pt x="131282" y="440586"/>
                </a:lnTo>
                <a:lnTo>
                  <a:pt x="131136" y="441421"/>
                </a:lnTo>
                <a:lnTo>
                  <a:pt x="134934" y="435583"/>
                </a:lnTo>
                <a:cubicBezTo>
                  <a:pt x="148762" y="421407"/>
                  <a:pt x="176448" y="405210"/>
                  <a:pt x="195872" y="403315"/>
                </a:cubicBezTo>
                <a:lnTo>
                  <a:pt x="130333" y="446012"/>
                </a:lnTo>
                <a:lnTo>
                  <a:pt x="124018" y="482120"/>
                </a:lnTo>
                <a:cubicBezTo>
                  <a:pt x="126418" y="520044"/>
                  <a:pt x="144358" y="555300"/>
                  <a:pt x="173605" y="579557"/>
                </a:cubicBezTo>
                <a:cubicBezTo>
                  <a:pt x="198715" y="602929"/>
                  <a:pt x="228878" y="601034"/>
                  <a:pt x="259357" y="600560"/>
                </a:cubicBezTo>
                <a:cubicBezTo>
                  <a:pt x="289536" y="598239"/>
                  <a:pt x="319241" y="591756"/>
                  <a:pt x="347636" y="581294"/>
                </a:cubicBezTo>
                <a:cubicBezTo>
                  <a:pt x="405482" y="564232"/>
                  <a:pt x="466425" y="560453"/>
                  <a:pt x="525930" y="570239"/>
                </a:cubicBezTo>
                <a:cubicBezTo>
                  <a:pt x="564131" y="576943"/>
                  <a:pt x="601654" y="587038"/>
                  <a:pt x="638055" y="600403"/>
                </a:cubicBezTo>
                <a:lnTo>
                  <a:pt x="653930" y="605612"/>
                </a:lnTo>
                <a:lnTo>
                  <a:pt x="768380" y="605594"/>
                </a:lnTo>
                <a:cubicBezTo>
                  <a:pt x="811019" y="601824"/>
                  <a:pt x="853303" y="595033"/>
                  <a:pt x="895784" y="587453"/>
                </a:cubicBezTo>
                <a:cubicBezTo>
                  <a:pt x="865731" y="596038"/>
                  <a:pt x="835268" y="603100"/>
                  <a:pt x="804504" y="608615"/>
                </a:cubicBezTo>
                <a:lnTo>
                  <a:pt x="688715" y="617027"/>
                </a:lnTo>
                <a:lnTo>
                  <a:pt x="770394" y="643831"/>
                </a:lnTo>
                <a:cubicBezTo>
                  <a:pt x="828082" y="659900"/>
                  <a:pt x="887904" y="666933"/>
                  <a:pt x="947740" y="664677"/>
                </a:cubicBezTo>
                <a:cubicBezTo>
                  <a:pt x="961905" y="664159"/>
                  <a:pt x="976040" y="662842"/>
                  <a:pt x="990063" y="660730"/>
                </a:cubicBezTo>
                <a:lnTo>
                  <a:pt x="1068190" y="644821"/>
                </a:lnTo>
                <a:lnTo>
                  <a:pt x="1068393" y="645411"/>
                </a:lnTo>
                <a:lnTo>
                  <a:pt x="1068393" y="644779"/>
                </a:lnTo>
                <a:lnTo>
                  <a:pt x="1068190" y="644821"/>
                </a:lnTo>
                <a:lnTo>
                  <a:pt x="1047705" y="585400"/>
                </a:lnTo>
                <a:cubicBezTo>
                  <a:pt x="1026670" y="545856"/>
                  <a:pt x="999666" y="509794"/>
                  <a:pt x="967639" y="478486"/>
                </a:cubicBezTo>
                <a:lnTo>
                  <a:pt x="934181" y="447609"/>
                </a:lnTo>
                <a:lnTo>
                  <a:pt x="886433" y="431376"/>
                </a:lnTo>
                <a:cubicBezTo>
                  <a:pt x="824511" y="415298"/>
                  <a:pt x="761589" y="412277"/>
                  <a:pt x="701065" y="409790"/>
                </a:cubicBezTo>
                <a:cubicBezTo>
                  <a:pt x="768845" y="404687"/>
                  <a:pt x="836988" y="410878"/>
                  <a:pt x="902732" y="428110"/>
                </a:cubicBezTo>
                <a:lnTo>
                  <a:pt x="903679" y="424319"/>
                </a:lnTo>
                <a:cubicBezTo>
                  <a:pt x="896415" y="420371"/>
                  <a:pt x="889466" y="416107"/>
                  <a:pt x="881886" y="412790"/>
                </a:cubicBezTo>
                <a:cubicBezTo>
                  <a:pt x="838852" y="394866"/>
                  <a:pt x="792833" y="385222"/>
                  <a:pt x="746230" y="384364"/>
                </a:cubicBezTo>
                <a:cubicBezTo>
                  <a:pt x="672228" y="383507"/>
                  <a:pt x="598273" y="388788"/>
                  <a:pt x="525139" y="400157"/>
                </a:cubicBezTo>
                <a:cubicBezTo>
                  <a:pt x="518127" y="401744"/>
                  <a:pt x="510832" y="401744"/>
                  <a:pt x="503820" y="400157"/>
                </a:cubicBezTo>
                <a:cubicBezTo>
                  <a:pt x="526719" y="395261"/>
                  <a:pt x="549302" y="388944"/>
                  <a:pt x="572358" y="385470"/>
                </a:cubicBezTo>
                <a:cubicBezTo>
                  <a:pt x="626036" y="377337"/>
                  <a:pt x="680251" y="373376"/>
                  <a:pt x="734544" y="373626"/>
                </a:cubicBezTo>
                <a:cubicBezTo>
                  <a:pt x="781147" y="372618"/>
                  <a:pt x="827497" y="380495"/>
                  <a:pt x="871147" y="396840"/>
                </a:cubicBezTo>
                <a:lnTo>
                  <a:pt x="887677" y="405767"/>
                </a:lnTo>
                <a:lnTo>
                  <a:pt x="827699" y="354888"/>
                </a:lnTo>
                <a:cubicBezTo>
                  <a:pt x="801295" y="335903"/>
                  <a:pt x="773370" y="319031"/>
                  <a:pt x="744178" y="304456"/>
                </a:cubicBezTo>
                <a:cubicBezTo>
                  <a:pt x="660204" y="262410"/>
                  <a:pt x="573475" y="235820"/>
                  <a:pt x="482393" y="232614"/>
                </a:cubicBezTo>
                <a:close/>
                <a:moveTo>
                  <a:pt x="4072864" y="190593"/>
                </a:moveTo>
                <a:cubicBezTo>
                  <a:pt x="4069611" y="193167"/>
                  <a:pt x="4066500" y="195907"/>
                  <a:pt x="4063546" y="198805"/>
                </a:cubicBezTo>
                <a:cubicBezTo>
                  <a:pt x="4037490" y="227705"/>
                  <a:pt x="4010326" y="255657"/>
                  <a:pt x="3985849" y="285662"/>
                </a:cubicBezTo>
                <a:cubicBezTo>
                  <a:pt x="3904203" y="385627"/>
                  <a:pt x="3883041" y="499015"/>
                  <a:pt x="3914942" y="622827"/>
                </a:cubicBezTo>
                <a:cubicBezTo>
                  <a:pt x="3932108" y="680533"/>
                  <a:pt x="3959728" y="734598"/>
                  <a:pt x="3996429" y="782328"/>
                </a:cubicBezTo>
                <a:cubicBezTo>
                  <a:pt x="4049602" y="856424"/>
                  <a:pt x="4098226" y="933685"/>
                  <a:pt x="4142034" y="1013684"/>
                </a:cubicBezTo>
                <a:cubicBezTo>
                  <a:pt x="4144577" y="1018049"/>
                  <a:pt x="4147371" y="1022267"/>
                  <a:pt x="4150403" y="1026318"/>
                </a:cubicBezTo>
                <a:cubicBezTo>
                  <a:pt x="4150499" y="1010229"/>
                  <a:pt x="4148003" y="994230"/>
                  <a:pt x="4142982" y="978941"/>
                </a:cubicBezTo>
                <a:cubicBezTo>
                  <a:pt x="4120241" y="914351"/>
                  <a:pt x="4097342" y="849919"/>
                  <a:pt x="4073022" y="785960"/>
                </a:cubicBezTo>
                <a:cubicBezTo>
                  <a:pt x="4041438" y="703841"/>
                  <a:pt x="4007642" y="622827"/>
                  <a:pt x="3992323" y="535653"/>
                </a:cubicBezTo>
                <a:cubicBezTo>
                  <a:pt x="3983053" y="489268"/>
                  <a:pt x="3981553" y="441663"/>
                  <a:pt x="3987902" y="394787"/>
                </a:cubicBezTo>
                <a:cubicBezTo>
                  <a:pt x="3996666" y="341954"/>
                  <a:pt x="4015365" y="291261"/>
                  <a:pt x="4043016" y="245392"/>
                </a:cubicBezTo>
                <a:cubicBezTo>
                  <a:pt x="4052650" y="227231"/>
                  <a:pt x="4063388" y="209702"/>
                  <a:pt x="4074601" y="192172"/>
                </a:cubicBezTo>
                <a:close/>
                <a:moveTo>
                  <a:pt x="4110923" y="166431"/>
                </a:moveTo>
                <a:cubicBezTo>
                  <a:pt x="4102143" y="175772"/>
                  <a:pt x="4094072" y="185748"/>
                  <a:pt x="4086761" y="196278"/>
                </a:cubicBezTo>
                <a:cubicBezTo>
                  <a:pt x="4067652" y="228653"/>
                  <a:pt x="4047912" y="260553"/>
                  <a:pt x="4031804" y="294348"/>
                </a:cubicBezTo>
                <a:cubicBezTo>
                  <a:pt x="4006678" y="345022"/>
                  <a:pt x="3995039" y="401315"/>
                  <a:pt x="3998009" y="457798"/>
                </a:cubicBezTo>
                <a:cubicBezTo>
                  <a:pt x="3999998" y="494573"/>
                  <a:pt x="4004689" y="531153"/>
                  <a:pt x="4012063" y="567238"/>
                </a:cubicBezTo>
                <a:cubicBezTo>
                  <a:pt x="4029767" y="645381"/>
                  <a:pt x="4054940" y="721640"/>
                  <a:pt x="4087235" y="794962"/>
                </a:cubicBezTo>
                <a:cubicBezTo>
                  <a:pt x="4103027" y="833653"/>
                  <a:pt x="4118819" y="872660"/>
                  <a:pt x="4134611" y="911824"/>
                </a:cubicBezTo>
                <a:cubicBezTo>
                  <a:pt x="4142192" y="930933"/>
                  <a:pt x="4148350" y="950673"/>
                  <a:pt x="4155141" y="969940"/>
                </a:cubicBezTo>
                <a:cubicBezTo>
                  <a:pt x="4155110" y="949511"/>
                  <a:pt x="4152993" y="929139"/>
                  <a:pt x="4148825" y="909140"/>
                </a:cubicBezTo>
                <a:cubicBezTo>
                  <a:pt x="4130821" y="822440"/>
                  <a:pt x="4111081" y="735425"/>
                  <a:pt x="4094341" y="649515"/>
                </a:cubicBezTo>
                <a:cubicBezTo>
                  <a:pt x="4083476" y="596327"/>
                  <a:pt x="4075359" y="542615"/>
                  <a:pt x="4070022" y="488593"/>
                </a:cubicBezTo>
                <a:cubicBezTo>
                  <a:pt x="4066942" y="443479"/>
                  <a:pt x="4066942" y="398209"/>
                  <a:pt x="4070022" y="353095"/>
                </a:cubicBezTo>
                <a:cubicBezTo>
                  <a:pt x="4072075" y="318270"/>
                  <a:pt x="4076986" y="283674"/>
                  <a:pt x="4084708" y="249656"/>
                </a:cubicBezTo>
                <a:cubicBezTo>
                  <a:pt x="4091972" y="221472"/>
                  <a:pt x="4100721" y="193692"/>
                  <a:pt x="4110923" y="166431"/>
                </a:cubicBezTo>
                <a:close/>
                <a:moveTo>
                  <a:pt x="4353018" y="63150"/>
                </a:moveTo>
                <a:cubicBezTo>
                  <a:pt x="4363915" y="63150"/>
                  <a:pt x="4374811" y="65045"/>
                  <a:pt x="4385866" y="66151"/>
                </a:cubicBezTo>
                <a:lnTo>
                  <a:pt x="4386497" y="77837"/>
                </a:lnTo>
                <a:cubicBezTo>
                  <a:pt x="4338015" y="78942"/>
                  <a:pt x="4289375" y="79258"/>
                  <a:pt x="4241051" y="81785"/>
                </a:cubicBezTo>
                <a:cubicBezTo>
                  <a:pt x="4218310" y="83129"/>
                  <a:pt x="4196722" y="92277"/>
                  <a:pt x="4179935" y="107684"/>
                </a:cubicBezTo>
                <a:cubicBezTo>
                  <a:pt x="4132669" y="150887"/>
                  <a:pt x="4101432" y="208840"/>
                  <a:pt x="4091341" y="272081"/>
                </a:cubicBezTo>
                <a:cubicBezTo>
                  <a:pt x="4079528" y="338296"/>
                  <a:pt x="4076291" y="405758"/>
                  <a:pt x="4081708" y="472800"/>
                </a:cubicBezTo>
                <a:cubicBezTo>
                  <a:pt x="4088024" y="564237"/>
                  <a:pt x="4108712" y="652832"/>
                  <a:pt x="4127189" y="741268"/>
                </a:cubicBezTo>
                <a:cubicBezTo>
                  <a:pt x="4142982" y="815808"/>
                  <a:pt x="4158774" y="890347"/>
                  <a:pt x="4170776" y="965518"/>
                </a:cubicBezTo>
                <a:cubicBezTo>
                  <a:pt x="4178672" y="1015105"/>
                  <a:pt x="4179777" y="1065798"/>
                  <a:pt x="4183410" y="1116018"/>
                </a:cubicBezTo>
                <a:cubicBezTo>
                  <a:pt x="4182999" y="1121772"/>
                  <a:pt x="4181673" y="1127425"/>
                  <a:pt x="4179462" y="1132758"/>
                </a:cubicBezTo>
                <a:lnTo>
                  <a:pt x="4175039" y="1132758"/>
                </a:lnTo>
                <a:cubicBezTo>
                  <a:pt x="4172434" y="1129673"/>
                  <a:pt x="4170396" y="1126142"/>
                  <a:pt x="4169038" y="1122335"/>
                </a:cubicBezTo>
                <a:cubicBezTo>
                  <a:pt x="4159058" y="1074674"/>
                  <a:pt x="4139902" y="1029407"/>
                  <a:pt x="4112660" y="989048"/>
                </a:cubicBezTo>
                <a:cubicBezTo>
                  <a:pt x="4077175" y="931249"/>
                  <a:pt x="4040758" y="873975"/>
                  <a:pt x="4003378" y="817229"/>
                </a:cubicBezTo>
                <a:cubicBezTo>
                  <a:pt x="3971162" y="772657"/>
                  <a:pt x="3942893" y="725364"/>
                  <a:pt x="3918890" y="675888"/>
                </a:cubicBezTo>
                <a:cubicBezTo>
                  <a:pt x="3896117" y="626419"/>
                  <a:pt x="3884936" y="572408"/>
                  <a:pt x="3886200" y="517966"/>
                </a:cubicBezTo>
                <a:cubicBezTo>
                  <a:pt x="3889990" y="419265"/>
                  <a:pt x="3919205" y="330197"/>
                  <a:pt x="3989955" y="257710"/>
                </a:cubicBezTo>
                <a:cubicBezTo>
                  <a:pt x="4024224" y="222494"/>
                  <a:pt x="4056914" y="185698"/>
                  <a:pt x="4091657" y="150797"/>
                </a:cubicBezTo>
                <a:cubicBezTo>
                  <a:pt x="4107843" y="135903"/>
                  <a:pt x="4124757" y="121831"/>
                  <a:pt x="4142349" y="108632"/>
                </a:cubicBezTo>
                <a:cubicBezTo>
                  <a:pt x="4148398" y="104186"/>
                  <a:pt x="4153420" y="98474"/>
                  <a:pt x="4157036" y="91892"/>
                </a:cubicBezTo>
                <a:cubicBezTo>
                  <a:pt x="4147734" y="92171"/>
                  <a:pt x="4138449" y="93015"/>
                  <a:pt x="4129242" y="94419"/>
                </a:cubicBezTo>
                <a:cubicBezTo>
                  <a:pt x="4001799" y="119212"/>
                  <a:pt x="3880515" y="163115"/>
                  <a:pt x="3760178" y="210491"/>
                </a:cubicBezTo>
                <a:cubicBezTo>
                  <a:pt x="3694009" y="236549"/>
                  <a:pt x="3627049" y="260553"/>
                  <a:pt x="3559300" y="281714"/>
                </a:cubicBezTo>
                <a:cubicBezTo>
                  <a:pt x="3469079" y="307814"/>
                  <a:pt x="3375179" y="318964"/>
                  <a:pt x="3281358" y="314720"/>
                </a:cubicBezTo>
                <a:cubicBezTo>
                  <a:pt x="3235402" y="313457"/>
                  <a:pt x="3189447" y="312825"/>
                  <a:pt x="3143649" y="309193"/>
                </a:cubicBezTo>
                <a:cubicBezTo>
                  <a:pt x="3090903" y="305087"/>
                  <a:pt x="3038315" y="298138"/>
                  <a:pt x="2985727" y="291979"/>
                </a:cubicBezTo>
                <a:cubicBezTo>
                  <a:pt x="2918452" y="283925"/>
                  <a:pt x="2851178" y="275240"/>
                  <a:pt x="2783903" y="266870"/>
                </a:cubicBezTo>
                <a:cubicBezTo>
                  <a:pt x="2773637" y="265606"/>
                  <a:pt x="2763530" y="264027"/>
                  <a:pt x="2752318" y="262290"/>
                </a:cubicBezTo>
                <a:cubicBezTo>
                  <a:pt x="2753266" y="252025"/>
                  <a:pt x="2759898" y="251393"/>
                  <a:pt x="2767163" y="252025"/>
                </a:cubicBezTo>
                <a:cubicBezTo>
                  <a:pt x="2788324" y="253920"/>
                  <a:pt x="2809644" y="255183"/>
                  <a:pt x="2830332" y="257868"/>
                </a:cubicBezTo>
                <a:cubicBezTo>
                  <a:pt x="2884657" y="264817"/>
                  <a:pt x="2938982" y="273660"/>
                  <a:pt x="2993465" y="279346"/>
                </a:cubicBezTo>
                <a:cubicBezTo>
                  <a:pt x="3051896" y="286294"/>
                  <a:pt x="3110328" y="293717"/>
                  <a:pt x="3168917" y="297349"/>
                </a:cubicBezTo>
                <a:cubicBezTo>
                  <a:pt x="3230033" y="300981"/>
                  <a:pt x="3291464" y="303350"/>
                  <a:pt x="3353054" y="300981"/>
                </a:cubicBezTo>
                <a:cubicBezTo>
                  <a:pt x="3478602" y="296401"/>
                  <a:pt x="3595780" y="260395"/>
                  <a:pt x="3711064" y="215071"/>
                </a:cubicBezTo>
                <a:cubicBezTo>
                  <a:pt x="3801869" y="179381"/>
                  <a:pt x="3892516" y="143375"/>
                  <a:pt x="3986007" y="114948"/>
                </a:cubicBezTo>
                <a:cubicBezTo>
                  <a:pt x="4042669" y="99758"/>
                  <a:pt x="4100137" y="87738"/>
                  <a:pt x="4158141" y="78942"/>
                </a:cubicBezTo>
                <a:cubicBezTo>
                  <a:pt x="4222353" y="66741"/>
                  <a:pt x="4287685" y="61446"/>
                  <a:pt x="4353018" y="63150"/>
                </a:cubicBezTo>
                <a:close/>
                <a:moveTo>
                  <a:pt x="611941" y="15756"/>
                </a:moveTo>
                <a:cubicBezTo>
                  <a:pt x="594863" y="18585"/>
                  <a:pt x="578384" y="25025"/>
                  <a:pt x="563673" y="34884"/>
                </a:cubicBezTo>
                <a:cubicBezTo>
                  <a:pt x="538738" y="47606"/>
                  <a:pt x="528836" y="78137"/>
                  <a:pt x="541548" y="103076"/>
                </a:cubicBezTo>
                <a:cubicBezTo>
                  <a:pt x="542196" y="104325"/>
                  <a:pt x="542875" y="105548"/>
                  <a:pt x="543617" y="106738"/>
                </a:cubicBezTo>
                <a:cubicBezTo>
                  <a:pt x="549744" y="118162"/>
                  <a:pt x="557278" y="128773"/>
                  <a:pt x="566042" y="138323"/>
                </a:cubicBezTo>
                <a:cubicBezTo>
                  <a:pt x="584346" y="156793"/>
                  <a:pt x="606502" y="170978"/>
                  <a:pt x="630948" y="179856"/>
                </a:cubicBezTo>
                <a:cubicBezTo>
                  <a:pt x="686142" y="201436"/>
                  <a:pt x="743389" y="217311"/>
                  <a:pt x="801820" y="227233"/>
                </a:cubicBezTo>
                <a:cubicBezTo>
                  <a:pt x="811327" y="229049"/>
                  <a:pt x="820913" y="230314"/>
                  <a:pt x="830562" y="231023"/>
                </a:cubicBezTo>
                <a:cubicBezTo>
                  <a:pt x="889151" y="235286"/>
                  <a:pt x="942213" y="251711"/>
                  <a:pt x="982483" y="297824"/>
                </a:cubicBezTo>
                <a:cubicBezTo>
                  <a:pt x="988926" y="305108"/>
                  <a:pt x="995780" y="312014"/>
                  <a:pt x="1003013" y="318512"/>
                </a:cubicBezTo>
                <a:cubicBezTo>
                  <a:pt x="1028834" y="344129"/>
                  <a:pt x="1059849" y="363895"/>
                  <a:pt x="1093976" y="376469"/>
                </a:cubicBezTo>
                <a:cubicBezTo>
                  <a:pt x="1118865" y="384608"/>
                  <a:pt x="1139095" y="402997"/>
                  <a:pt x="1149565" y="427004"/>
                </a:cubicBezTo>
                <a:lnTo>
                  <a:pt x="1156759" y="440768"/>
                </a:lnTo>
                <a:lnTo>
                  <a:pt x="1156829" y="442006"/>
                </a:lnTo>
                <a:lnTo>
                  <a:pt x="1156829" y="440902"/>
                </a:lnTo>
                <a:lnTo>
                  <a:pt x="1156759" y="440768"/>
                </a:lnTo>
                <a:lnTo>
                  <a:pt x="1152723" y="369204"/>
                </a:lnTo>
                <a:cubicBezTo>
                  <a:pt x="1140611" y="305362"/>
                  <a:pt x="1111159" y="246085"/>
                  <a:pt x="1067604" y="197859"/>
                </a:cubicBezTo>
                <a:cubicBezTo>
                  <a:pt x="1024206" y="144965"/>
                  <a:pt x="965160" y="107199"/>
                  <a:pt x="898942" y="89999"/>
                </a:cubicBezTo>
                <a:cubicBezTo>
                  <a:pt x="833784" y="73823"/>
                  <a:pt x="769525" y="54213"/>
                  <a:pt x="706435" y="31251"/>
                </a:cubicBezTo>
                <a:cubicBezTo>
                  <a:pt x="692380" y="26356"/>
                  <a:pt x="678167" y="21934"/>
                  <a:pt x="663796" y="18302"/>
                </a:cubicBezTo>
                <a:cubicBezTo>
                  <a:pt x="646693" y="13712"/>
                  <a:pt x="629018" y="12928"/>
                  <a:pt x="611941" y="15756"/>
                </a:cubicBezTo>
                <a:close/>
                <a:moveTo>
                  <a:pt x="645290" y="584"/>
                </a:moveTo>
                <a:cubicBezTo>
                  <a:pt x="656048" y="1562"/>
                  <a:pt x="666761" y="3773"/>
                  <a:pt x="677219" y="7247"/>
                </a:cubicBezTo>
                <a:cubicBezTo>
                  <a:pt x="708804" y="16407"/>
                  <a:pt x="738651" y="27461"/>
                  <a:pt x="769446" y="36937"/>
                </a:cubicBezTo>
                <a:cubicBezTo>
                  <a:pt x="814454" y="50676"/>
                  <a:pt x="859461" y="64889"/>
                  <a:pt x="905101" y="76891"/>
                </a:cubicBezTo>
                <a:cubicBezTo>
                  <a:pt x="967370" y="93411"/>
                  <a:pt x="1023433" y="127838"/>
                  <a:pt x="1066340" y="175908"/>
                </a:cubicBezTo>
                <a:cubicBezTo>
                  <a:pt x="1113638" y="224238"/>
                  <a:pt x="1146691" y="284673"/>
                  <a:pt x="1161883" y="350569"/>
                </a:cubicBezTo>
                <a:cubicBezTo>
                  <a:pt x="1175686" y="411388"/>
                  <a:pt x="1173348" y="474757"/>
                  <a:pt x="1155092" y="534392"/>
                </a:cubicBezTo>
                <a:cubicBezTo>
                  <a:pt x="1153671" y="538655"/>
                  <a:pt x="1152408" y="543077"/>
                  <a:pt x="1151302" y="547341"/>
                </a:cubicBezTo>
                <a:cubicBezTo>
                  <a:pt x="1151302" y="548446"/>
                  <a:pt x="1152092" y="549710"/>
                  <a:pt x="1152881" y="552078"/>
                </a:cubicBezTo>
                <a:cubicBezTo>
                  <a:pt x="1157145" y="548920"/>
                  <a:pt x="1161410" y="546235"/>
                  <a:pt x="1165358" y="543235"/>
                </a:cubicBezTo>
                <a:cubicBezTo>
                  <a:pt x="1207664" y="508696"/>
                  <a:pt x="1262006" y="492442"/>
                  <a:pt x="1316331" y="498070"/>
                </a:cubicBezTo>
                <a:cubicBezTo>
                  <a:pt x="1337066" y="499927"/>
                  <a:pt x="1356980" y="507107"/>
                  <a:pt x="1374130" y="518915"/>
                </a:cubicBezTo>
                <a:lnTo>
                  <a:pt x="1417350" y="559974"/>
                </a:lnTo>
                <a:lnTo>
                  <a:pt x="1515786" y="559974"/>
                </a:lnTo>
                <a:cubicBezTo>
                  <a:pt x="1597069" y="555792"/>
                  <a:pt x="1677656" y="542819"/>
                  <a:pt x="1756144" y="521283"/>
                </a:cubicBezTo>
                <a:cubicBezTo>
                  <a:pt x="1908854" y="480065"/>
                  <a:pt x="2053670" y="417686"/>
                  <a:pt x="2198326" y="356886"/>
                </a:cubicBezTo>
                <a:cubicBezTo>
                  <a:pt x="2277555" y="321810"/>
                  <a:pt x="2359944" y="294364"/>
                  <a:pt x="2444369" y="274924"/>
                </a:cubicBezTo>
                <a:cubicBezTo>
                  <a:pt x="2489061" y="265765"/>
                  <a:pt x="2534384" y="259132"/>
                  <a:pt x="2581130" y="251552"/>
                </a:cubicBezTo>
                <a:lnTo>
                  <a:pt x="2581130" y="266081"/>
                </a:lnTo>
                <a:cubicBezTo>
                  <a:pt x="2560916" y="269081"/>
                  <a:pt x="2540701" y="272397"/>
                  <a:pt x="2520330" y="274924"/>
                </a:cubicBezTo>
                <a:cubicBezTo>
                  <a:pt x="2433503" y="287304"/>
                  <a:pt x="2348605" y="310653"/>
                  <a:pt x="2267654" y="344410"/>
                </a:cubicBezTo>
                <a:cubicBezTo>
                  <a:pt x="2175901" y="380574"/>
                  <a:pt x="2084780" y="419107"/>
                  <a:pt x="1993027" y="455903"/>
                </a:cubicBezTo>
                <a:cubicBezTo>
                  <a:pt x="1901890" y="492536"/>
                  <a:pt x="1808211" y="522463"/>
                  <a:pt x="1712715" y="545445"/>
                </a:cubicBezTo>
                <a:cubicBezTo>
                  <a:pt x="1689500" y="550814"/>
                  <a:pt x="1665338" y="553025"/>
                  <a:pt x="1642598" y="559500"/>
                </a:cubicBezTo>
                <a:cubicBezTo>
                  <a:pt x="1619256" y="566433"/>
                  <a:pt x="1595205" y="570672"/>
                  <a:pt x="1570901" y="572134"/>
                </a:cubicBezTo>
                <a:lnTo>
                  <a:pt x="1434854" y="576602"/>
                </a:lnTo>
                <a:lnTo>
                  <a:pt x="1437299" y="578925"/>
                </a:lnTo>
                <a:cubicBezTo>
                  <a:pt x="1458872" y="607755"/>
                  <a:pt x="1470005" y="643059"/>
                  <a:pt x="1468884" y="679048"/>
                </a:cubicBezTo>
                <a:cubicBezTo>
                  <a:pt x="1468884" y="721056"/>
                  <a:pt x="1466199" y="763062"/>
                  <a:pt x="1465252" y="805385"/>
                </a:cubicBezTo>
                <a:cubicBezTo>
                  <a:pt x="1463830" y="862869"/>
                  <a:pt x="1463041" y="920511"/>
                  <a:pt x="1461462" y="977994"/>
                </a:cubicBezTo>
                <a:cubicBezTo>
                  <a:pt x="1460988" y="993934"/>
                  <a:pt x="1459029" y="1009794"/>
                  <a:pt x="1455618" y="1025371"/>
                </a:cubicBezTo>
                <a:cubicBezTo>
                  <a:pt x="1441010" y="1085832"/>
                  <a:pt x="1387365" y="1128761"/>
                  <a:pt x="1325175" y="1129758"/>
                </a:cubicBezTo>
                <a:cubicBezTo>
                  <a:pt x="1304360" y="1129492"/>
                  <a:pt x="1283578" y="1127910"/>
                  <a:pt x="1262954" y="1125020"/>
                </a:cubicBezTo>
                <a:cubicBezTo>
                  <a:pt x="1262954" y="1131179"/>
                  <a:pt x="1262954" y="1138444"/>
                  <a:pt x="1262954" y="1145866"/>
                </a:cubicBezTo>
                <a:cubicBezTo>
                  <a:pt x="1262764" y="1209254"/>
                  <a:pt x="1253667" y="1272302"/>
                  <a:pt x="1235948" y="1333162"/>
                </a:cubicBezTo>
                <a:cubicBezTo>
                  <a:pt x="1203575" y="1441496"/>
                  <a:pt x="1137405" y="1519668"/>
                  <a:pt x="1031913" y="1562307"/>
                </a:cubicBezTo>
                <a:cubicBezTo>
                  <a:pt x="1010973" y="1570756"/>
                  <a:pt x="989069" y="1576599"/>
                  <a:pt x="966691" y="1579678"/>
                </a:cubicBezTo>
                <a:cubicBezTo>
                  <a:pt x="917988" y="1585774"/>
                  <a:pt x="871275" y="1558375"/>
                  <a:pt x="852829" y="1512877"/>
                </a:cubicBezTo>
                <a:cubicBezTo>
                  <a:pt x="846180" y="1495143"/>
                  <a:pt x="845091" y="1475813"/>
                  <a:pt x="849670" y="1457446"/>
                </a:cubicBezTo>
                <a:cubicBezTo>
                  <a:pt x="860804" y="1394878"/>
                  <a:pt x="885677" y="1335548"/>
                  <a:pt x="922473" y="1283732"/>
                </a:cubicBezTo>
                <a:cubicBezTo>
                  <a:pt x="941897" y="1254674"/>
                  <a:pt x="959268" y="1224353"/>
                  <a:pt x="977114" y="1194348"/>
                </a:cubicBezTo>
                <a:cubicBezTo>
                  <a:pt x="981346" y="1186616"/>
                  <a:pt x="985136" y="1178655"/>
                  <a:pt x="988485" y="1170502"/>
                </a:cubicBezTo>
                <a:lnTo>
                  <a:pt x="984378" y="1168133"/>
                </a:lnTo>
                <a:cubicBezTo>
                  <a:pt x="979956" y="1175397"/>
                  <a:pt x="975219" y="1182346"/>
                  <a:pt x="970797" y="1189610"/>
                </a:cubicBezTo>
                <a:cubicBezTo>
                  <a:pt x="924826" y="1265803"/>
                  <a:pt x="862857" y="1331107"/>
                  <a:pt x="789187" y="1381012"/>
                </a:cubicBezTo>
                <a:cubicBezTo>
                  <a:pt x="769036" y="1393567"/>
                  <a:pt x="747906" y="1404495"/>
                  <a:pt x="726018" y="1413702"/>
                </a:cubicBezTo>
                <a:cubicBezTo>
                  <a:pt x="705930" y="1421488"/>
                  <a:pt x="684168" y="1423935"/>
                  <a:pt x="662849" y="1420809"/>
                </a:cubicBezTo>
                <a:cubicBezTo>
                  <a:pt x="638449" y="1418392"/>
                  <a:pt x="613892" y="1417855"/>
                  <a:pt x="589415" y="1419229"/>
                </a:cubicBezTo>
                <a:cubicBezTo>
                  <a:pt x="544991" y="1424125"/>
                  <a:pt x="500094" y="1422088"/>
                  <a:pt x="456286" y="1413228"/>
                </a:cubicBezTo>
                <a:cubicBezTo>
                  <a:pt x="439957" y="1409533"/>
                  <a:pt x="424307" y="1403358"/>
                  <a:pt x="409857" y="1394909"/>
                </a:cubicBezTo>
                <a:cubicBezTo>
                  <a:pt x="381273" y="1379954"/>
                  <a:pt x="369571" y="1345126"/>
                  <a:pt x="383326" y="1315948"/>
                </a:cubicBezTo>
                <a:cubicBezTo>
                  <a:pt x="391380" y="1295576"/>
                  <a:pt x="402119" y="1276310"/>
                  <a:pt x="412068" y="1255780"/>
                </a:cubicBezTo>
                <a:cubicBezTo>
                  <a:pt x="380483" y="1238408"/>
                  <a:pt x="384747" y="1207140"/>
                  <a:pt x="384116" y="1176819"/>
                </a:cubicBezTo>
                <a:cubicBezTo>
                  <a:pt x="366587" y="1179977"/>
                  <a:pt x="349847" y="1183925"/>
                  <a:pt x="332949" y="1185978"/>
                </a:cubicBezTo>
                <a:cubicBezTo>
                  <a:pt x="242443" y="1198943"/>
                  <a:pt x="150675" y="1173076"/>
                  <a:pt x="80273" y="1114755"/>
                </a:cubicBezTo>
                <a:cubicBezTo>
                  <a:pt x="52984" y="1094418"/>
                  <a:pt x="40793" y="1059539"/>
                  <a:pt x="49478" y="1026635"/>
                </a:cubicBezTo>
                <a:cubicBezTo>
                  <a:pt x="55321" y="998208"/>
                  <a:pt x="59269" y="969309"/>
                  <a:pt x="64165" y="940725"/>
                </a:cubicBezTo>
                <a:cubicBezTo>
                  <a:pt x="69945" y="908531"/>
                  <a:pt x="64071" y="875328"/>
                  <a:pt x="47583" y="847077"/>
                </a:cubicBezTo>
                <a:cubicBezTo>
                  <a:pt x="39213" y="832390"/>
                  <a:pt x="31002" y="817861"/>
                  <a:pt x="22000" y="803648"/>
                </a:cubicBezTo>
                <a:cubicBezTo>
                  <a:pt x="-9584" y="754534"/>
                  <a:pt x="-5478" y="705737"/>
                  <a:pt x="23579" y="657412"/>
                </a:cubicBezTo>
                <a:cubicBezTo>
                  <a:pt x="47110" y="618248"/>
                  <a:pt x="84853" y="597245"/>
                  <a:pt x="125597" y="580504"/>
                </a:cubicBezTo>
                <a:cubicBezTo>
                  <a:pt x="131598" y="578135"/>
                  <a:pt x="137599" y="576241"/>
                  <a:pt x="145653" y="573398"/>
                </a:cubicBezTo>
                <a:cubicBezTo>
                  <a:pt x="142337" y="567713"/>
                  <a:pt x="139652" y="562975"/>
                  <a:pt x="136652" y="557605"/>
                </a:cubicBezTo>
                <a:cubicBezTo>
                  <a:pt x="107941" y="518773"/>
                  <a:pt x="102319" y="467496"/>
                  <a:pt x="121965" y="423371"/>
                </a:cubicBezTo>
                <a:cubicBezTo>
                  <a:pt x="132388" y="399051"/>
                  <a:pt x="140757" y="373784"/>
                  <a:pt x="148970" y="348674"/>
                </a:cubicBezTo>
                <a:cubicBezTo>
                  <a:pt x="155586" y="328956"/>
                  <a:pt x="167762" y="311570"/>
                  <a:pt x="184028" y="298613"/>
                </a:cubicBezTo>
                <a:cubicBezTo>
                  <a:pt x="218913" y="273063"/>
                  <a:pt x="258378" y="254410"/>
                  <a:pt x="300259" y="243657"/>
                </a:cubicBezTo>
                <a:cubicBezTo>
                  <a:pt x="364912" y="222173"/>
                  <a:pt x="433214" y="213849"/>
                  <a:pt x="501136" y="219179"/>
                </a:cubicBezTo>
                <a:cubicBezTo>
                  <a:pt x="585024" y="226442"/>
                  <a:pt x="666781" y="249481"/>
                  <a:pt x="742125" y="287086"/>
                </a:cubicBezTo>
                <a:cubicBezTo>
                  <a:pt x="797572" y="313674"/>
                  <a:pt x="848865" y="348199"/>
                  <a:pt x="894362" y="389576"/>
                </a:cubicBezTo>
                <a:cubicBezTo>
                  <a:pt x="897047" y="391946"/>
                  <a:pt x="900047" y="393840"/>
                  <a:pt x="903048" y="396051"/>
                </a:cubicBezTo>
                <a:lnTo>
                  <a:pt x="904943" y="393840"/>
                </a:lnTo>
                <a:cubicBezTo>
                  <a:pt x="894963" y="375365"/>
                  <a:pt x="884003" y="357441"/>
                  <a:pt x="872096" y="340146"/>
                </a:cubicBezTo>
                <a:cubicBezTo>
                  <a:pt x="848723" y="308562"/>
                  <a:pt x="823929" y="279504"/>
                  <a:pt x="798345" y="250290"/>
                </a:cubicBezTo>
                <a:cubicBezTo>
                  <a:pt x="790860" y="242340"/>
                  <a:pt x="781448" y="236464"/>
                  <a:pt x="771025" y="233234"/>
                </a:cubicBezTo>
                <a:cubicBezTo>
                  <a:pt x="749090" y="226025"/>
                  <a:pt x="726728" y="220171"/>
                  <a:pt x="704066" y="215705"/>
                </a:cubicBezTo>
                <a:cubicBezTo>
                  <a:pt x="656642" y="207719"/>
                  <a:pt x="611650" y="189032"/>
                  <a:pt x="572517" y="161064"/>
                </a:cubicBezTo>
                <a:cubicBezTo>
                  <a:pt x="553014" y="146930"/>
                  <a:pt x="537758" y="127698"/>
                  <a:pt x="528457" y="105475"/>
                </a:cubicBezTo>
                <a:cubicBezTo>
                  <a:pt x="515444" y="76086"/>
                  <a:pt x="525851" y="41600"/>
                  <a:pt x="552935" y="24303"/>
                </a:cubicBezTo>
                <a:cubicBezTo>
                  <a:pt x="571207" y="11978"/>
                  <a:pt x="591819" y="4240"/>
                  <a:pt x="613093" y="1321"/>
                </a:cubicBezTo>
                <a:cubicBezTo>
                  <a:pt x="623730" y="-139"/>
                  <a:pt x="634533" y="-394"/>
                  <a:pt x="645290" y="584"/>
                </a:cubicBezTo>
                <a:close/>
              </a:path>
            </a:pathLst>
          </a:custGeom>
          <a:solidFill>
            <a:schemeClr val="accent1"/>
          </a:solidFill>
          <a:ln w="15761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27" name="任意多边形: 形状 126">
            <a:extLst>
              <a:ext uri="{FF2B5EF4-FFF2-40B4-BE49-F238E27FC236}">
                <a16:creationId xmlns:a16="http://schemas.microsoft.com/office/drawing/2014/main" id="{0C54C5A0-DC25-D394-9186-153320880505}"/>
              </a:ext>
            </a:extLst>
          </p:cNvPr>
          <p:cNvSpPr/>
          <p:nvPr/>
        </p:nvSpPr>
        <p:spPr>
          <a:xfrm>
            <a:off x="7810570" y="-30"/>
            <a:ext cx="3492459" cy="4027564"/>
          </a:xfrm>
          <a:custGeom>
            <a:gdLst>
              <a:gd name="connsiteX0" fmla="*/ 222230 w 3033246"/>
              <a:gd name="connsiteY0" fmla="*/ 3225911 h 3497992"/>
              <a:gd name="connsiteX1" fmla="*/ 197436 w 3033246"/>
              <a:gd name="connsiteY1" fmla="*/ 3230649 h 3497992"/>
              <a:gd name="connsiteX2" fmla="*/ 82153 w 3033246"/>
              <a:gd name="connsiteY2" fmla="*/ 3329508 h 3497992"/>
              <a:gd name="connsiteX3" fmla="*/ 78363 w 3033246"/>
              <a:gd name="connsiteY3" fmla="*/ 3361093 h 3497992"/>
              <a:gd name="connsiteX4" fmla="*/ 114684 w 3033246"/>
              <a:gd name="connsiteY4" fmla="*/ 3356987 h 3497992"/>
              <a:gd name="connsiteX5" fmla="*/ 136636 w 3033246"/>
              <a:gd name="connsiteY5" fmla="*/ 3341194 h 3497992"/>
              <a:gd name="connsiteX6" fmla="*/ 211964 w 3033246"/>
              <a:gd name="connsiteY6" fmla="*/ 3266181 h 3497992"/>
              <a:gd name="connsiteX7" fmla="*/ 221282 w 3033246"/>
              <a:gd name="connsiteY7" fmla="*/ 3226701 h 3497992"/>
              <a:gd name="connsiteX8" fmla="*/ 426264 w 3033246"/>
              <a:gd name="connsiteY8" fmla="*/ 3216436 h 3497992"/>
              <a:gd name="connsiteX9" fmla="*/ 408577 w 3033246"/>
              <a:gd name="connsiteY9" fmla="*/ 3228280 h 3497992"/>
              <a:gd name="connsiteX10" fmla="*/ 387889 w 3033246"/>
              <a:gd name="connsiteY10" fmla="*/ 3251495 h 3497992"/>
              <a:gd name="connsiteX11" fmla="*/ 334512 w 3033246"/>
              <a:gd name="connsiteY11" fmla="*/ 3336457 h 3497992"/>
              <a:gd name="connsiteX12" fmla="*/ 308928 w 3033246"/>
              <a:gd name="connsiteY12" fmla="*/ 3434211 h 3497992"/>
              <a:gd name="connsiteX13" fmla="*/ 314298 w 3033246"/>
              <a:gd name="connsiteY13" fmla="*/ 3457426 h 3497992"/>
              <a:gd name="connsiteX14" fmla="*/ 314298 w 3033246"/>
              <a:gd name="connsiteY14" fmla="*/ 3458215 h 3497992"/>
              <a:gd name="connsiteX15" fmla="*/ 336249 w 3033246"/>
              <a:gd name="connsiteY15" fmla="*/ 3436422 h 3497992"/>
              <a:gd name="connsiteX16" fmla="*/ 358832 w 3033246"/>
              <a:gd name="connsiteY16" fmla="*/ 3398047 h 3497992"/>
              <a:gd name="connsiteX17" fmla="*/ 412683 w 3033246"/>
              <a:gd name="connsiteY17" fmla="*/ 3275815 h 3497992"/>
              <a:gd name="connsiteX18" fmla="*/ 424685 w 3033246"/>
              <a:gd name="connsiteY18" fmla="*/ 3239019 h 3497992"/>
              <a:gd name="connsiteX19" fmla="*/ 426264 w 3033246"/>
              <a:gd name="connsiteY19" fmla="*/ 3216436 h 3497992"/>
              <a:gd name="connsiteX20" fmla="*/ 626037 w 3033246"/>
              <a:gd name="connsiteY20" fmla="*/ 3145529 h 3497992"/>
              <a:gd name="connsiteX21" fmla="*/ 611823 w 3033246"/>
              <a:gd name="connsiteY21" fmla="*/ 3157216 h 3497992"/>
              <a:gd name="connsiteX22" fmla="*/ 573606 w 3033246"/>
              <a:gd name="connsiteY22" fmla="*/ 3280237 h 3497992"/>
              <a:gd name="connsiteX23" fmla="*/ 586872 w 3033246"/>
              <a:gd name="connsiteY23" fmla="*/ 3306136 h 3497992"/>
              <a:gd name="connsiteX24" fmla="*/ 607717 w 3033246"/>
              <a:gd name="connsiteY24" fmla="*/ 3288291 h 3497992"/>
              <a:gd name="connsiteX25" fmla="*/ 632511 w 3033246"/>
              <a:gd name="connsiteY25" fmla="*/ 3191643 h 3497992"/>
              <a:gd name="connsiteX26" fmla="*/ 631880 w 3033246"/>
              <a:gd name="connsiteY26" fmla="*/ 3148056 h 3497992"/>
              <a:gd name="connsiteX27" fmla="*/ 631722 w 3033246"/>
              <a:gd name="connsiteY27" fmla="*/ 3148056 h 3497992"/>
              <a:gd name="connsiteX28" fmla="*/ 347145 w 3033246"/>
              <a:gd name="connsiteY28" fmla="*/ 2989818 h 3497992"/>
              <a:gd name="connsiteX29" fmla="*/ 327090 w 3033246"/>
              <a:gd name="connsiteY29" fmla="*/ 2996134 h 3497992"/>
              <a:gd name="connsiteX30" fmla="*/ 233915 w 3033246"/>
              <a:gd name="connsiteY30" fmla="*/ 3026771 h 3497992"/>
              <a:gd name="connsiteX31" fmla="*/ 187644 w 3033246"/>
              <a:gd name="connsiteY31" fmla="*/ 3029614 h 3497992"/>
              <a:gd name="connsiteX32" fmla="*/ 127318 w 3033246"/>
              <a:gd name="connsiteY32" fmla="*/ 3052513 h 3497992"/>
              <a:gd name="connsiteX33" fmla="*/ 132055 w 3033246"/>
              <a:gd name="connsiteY33" fmla="*/ 3084097 h 3497992"/>
              <a:gd name="connsiteX34" fmla="*/ 164745 w 3033246"/>
              <a:gd name="connsiteY34" fmla="*/ 3092625 h 3497992"/>
              <a:gd name="connsiteX35" fmla="*/ 256183 w 3033246"/>
              <a:gd name="connsiteY35" fmla="*/ 3074148 h 3497992"/>
              <a:gd name="connsiteX36" fmla="*/ 341302 w 3033246"/>
              <a:gd name="connsiteY36" fmla="*/ 3032457 h 3497992"/>
              <a:gd name="connsiteX37" fmla="*/ 361517 w 3033246"/>
              <a:gd name="connsiteY37" fmla="*/ 3010032 h 3497992"/>
              <a:gd name="connsiteX38" fmla="*/ 347145 w 3033246"/>
              <a:gd name="connsiteY38" fmla="*/ 2989818 h 3497992"/>
              <a:gd name="connsiteX39" fmla="*/ 1264990 w 3033246"/>
              <a:gd name="connsiteY39" fmla="*/ 2810260 h 3497992"/>
              <a:gd name="connsiteX40" fmla="*/ 1262937 w 3033246"/>
              <a:gd name="connsiteY40" fmla="*/ 2811681 h 3497992"/>
              <a:gd name="connsiteX41" fmla="*/ 1254408 w 3033246"/>
              <a:gd name="connsiteY41" fmla="*/ 2824631 h 3497992"/>
              <a:gd name="connsiteX42" fmla="*/ 1153023 w 3033246"/>
              <a:gd name="connsiteY42" fmla="*/ 3050144 h 3497992"/>
              <a:gd name="connsiteX43" fmla="*/ 1044214 w 3033246"/>
              <a:gd name="connsiteY43" fmla="*/ 3335509 h 3497992"/>
              <a:gd name="connsiteX44" fmla="*/ 1020052 w 3033246"/>
              <a:gd name="connsiteY44" fmla="*/ 3450161 h 3497992"/>
              <a:gd name="connsiteX45" fmla="*/ 1044372 w 3033246"/>
              <a:gd name="connsiteY45" fmla="*/ 3474639 h 3497992"/>
              <a:gd name="connsiteX46" fmla="*/ 1073298 w 3033246"/>
              <a:gd name="connsiteY46" fmla="*/ 3470442 h 3497992"/>
              <a:gd name="connsiteX47" fmla="*/ 1100435 w 3033246"/>
              <a:gd name="connsiteY47" fmla="*/ 3432316 h 3497992"/>
              <a:gd name="connsiteX48" fmla="*/ 1130282 w 3033246"/>
              <a:gd name="connsiteY48" fmla="*/ 3384939 h 3497992"/>
              <a:gd name="connsiteX49" fmla="*/ 1157760 w 3033246"/>
              <a:gd name="connsiteY49" fmla="*/ 3336457 h 3497992"/>
              <a:gd name="connsiteX50" fmla="*/ 1123251 w 3033246"/>
              <a:gd name="connsiteY50" fmla="*/ 3412627 h 3497992"/>
              <a:gd name="connsiteX51" fmla="*/ 1083540 w 3033246"/>
              <a:gd name="connsiteY51" fmla="*/ 3466677 h 3497992"/>
              <a:gd name="connsiteX52" fmla="*/ 1111444 w 3033246"/>
              <a:gd name="connsiteY52" fmla="*/ 3455310 h 3497992"/>
              <a:gd name="connsiteX53" fmla="*/ 1157129 w 3033246"/>
              <a:gd name="connsiteY53" fmla="*/ 3383044 h 3497992"/>
              <a:gd name="connsiteX54" fmla="*/ 1198505 w 3033246"/>
              <a:gd name="connsiteY54" fmla="*/ 3291291 h 3497992"/>
              <a:gd name="connsiteX55" fmla="*/ 1231984 w 3033246"/>
              <a:gd name="connsiteY55" fmla="*/ 3198591 h 3497992"/>
              <a:gd name="connsiteX56" fmla="*/ 1154946 w 3033246"/>
              <a:gd name="connsiteY56" fmla="*/ 3407433 h 3497992"/>
              <a:gd name="connsiteX57" fmla="*/ 1124183 w 3033246"/>
              <a:gd name="connsiteY57" fmla="*/ 3448918 h 3497992"/>
              <a:gd name="connsiteX58" fmla="*/ 1159813 w 3033246"/>
              <a:gd name="connsiteY58" fmla="*/ 3424894 h 3497992"/>
              <a:gd name="connsiteX59" fmla="*/ 1292783 w 3033246"/>
              <a:gd name="connsiteY59" fmla="*/ 3200802 h 3497992"/>
              <a:gd name="connsiteX60" fmla="*/ 1287099 w 3033246"/>
              <a:gd name="connsiteY60" fmla="*/ 3094204 h 3497992"/>
              <a:gd name="connsiteX61" fmla="*/ 1257725 w 3033246"/>
              <a:gd name="connsiteY61" fmla="*/ 2935176 h 3497992"/>
              <a:gd name="connsiteX62" fmla="*/ 1264990 w 3033246"/>
              <a:gd name="connsiteY62" fmla="*/ 2810260 h 3497992"/>
              <a:gd name="connsiteX63" fmla="*/ 1288993 w 3033246"/>
              <a:gd name="connsiteY63" fmla="*/ 2782150 h 3497992"/>
              <a:gd name="connsiteX64" fmla="*/ 1320578 w 3033246"/>
              <a:gd name="connsiteY64" fmla="*/ 3141897 h 3497992"/>
              <a:gd name="connsiteX65" fmla="*/ 1321367 w 3033246"/>
              <a:gd name="connsiteY65" fmla="*/ 3128631 h 3497992"/>
              <a:gd name="connsiteX66" fmla="*/ 1317262 w 3033246"/>
              <a:gd name="connsiteY66" fmla="*/ 3051723 h 3497992"/>
              <a:gd name="connsiteX67" fmla="*/ 1308892 w 3033246"/>
              <a:gd name="connsiteY67" fmla="*/ 2891590 h 3497992"/>
              <a:gd name="connsiteX68" fmla="*/ 1288993 w 3033246"/>
              <a:gd name="connsiteY68" fmla="*/ 2782150 h 3497992"/>
              <a:gd name="connsiteX69" fmla="*/ 861025 w 3033246"/>
              <a:gd name="connsiteY69" fmla="*/ 2711243 h 3497992"/>
              <a:gd name="connsiteX70" fmla="*/ 855340 w 3033246"/>
              <a:gd name="connsiteY70" fmla="*/ 2720402 h 3497992"/>
              <a:gd name="connsiteX71" fmla="*/ 826281 w 3033246"/>
              <a:gd name="connsiteY71" fmla="*/ 2851952 h 3497992"/>
              <a:gd name="connsiteX72" fmla="*/ 829440 w 3033246"/>
              <a:gd name="connsiteY72" fmla="*/ 3001188 h 3497992"/>
              <a:gd name="connsiteX73" fmla="*/ 829440 w 3033246"/>
              <a:gd name="connsiteY73" fmla="*/ 3140791 h 3497992"/>
              <a:gd name="connsiteX74" fmla="*/ 829440 w 3033246"/>
              <a:gd name="connsiteY74" fmla="*/ 3161005 h 3497992"/>
              <a:gd name="connsiteX75" fmla="*/ 836547 w 3033246"/>
              <a:gd name="connsiteY75" fmla="*/ 3156742 h 3497992"/>
              <a:gd name="connsiteX76" fmla="*/ 899716 w 3033246"/>
              <a:gd name="connsiteY76" fmla="*/ 3042248 h 3497992"/>
              <a:gd name="connsiteX77" fmla="*/ 910296 w 3033246"/>
              <a:gd name="connsiteY77" fmla="*/ 2960286 h 3497992"/>
              <a:gd name="connsiteX78" fmla="*/ 893240 w 3033246"/>
              <a:gd name="connsiteY78" fmla="*/ 2876903 h 3497992"/>
              <a:gd name="connsiteX79" fmla="*/ 861025 w 3033246"/>
              <a:gd name="connsiteY79" fmla="*/ 2711243 h 3497992"/>
              <a:gd name="connsiteX80" fmla="*/ 1409962 w 3033246"/>
              <a:gd name="connsiteY80" fmla="*/ 2522683 h 3497992"/>
              <a:gd name="connsiteX81" fmla="*/ 1405067 w 3033246"/>
              <a:gd name="connsiteY81" fmla="*/ 2532633 h 3497992"/>
              <a:gd name="connsiteX82" fmla="*/ 1393775 w 3033246"/>
              <a:gd name="connsiteY82" fmla="*/ 2561156 h 3497992"/>
              <a:gd name="connsiteX83" fmla="*/ 1396539 w 3033246"/>
              <a:gd name="connsiteY83" fmla="*/ 2561690 h 3497992"/>
              <a:gd name="connsiteX84" fmla="*/ 1393065 w 3033246"/>
              <a:gd name="connsiteY84" fmla="*/ 2583957 h 3497992"/>
              <a:gd name="connsiteX85" fmla="*/ 1384853 w 3033246"/>
              <a:gd name="connsiteY85" fmla="*/ 2691660 h 3497992"/>
              <a:gd name="connsiteX86" fmla="*/ 1389275 w 3033246"/>
              <a:gd name="connsiteY86" fmla="*/ 2860005 h 3497992"/>
              <a:gd name="connsiteX87" fmla="*/ 1392275 w 3033246"/>
              <a:gd name="connsiteY87" fmla="*/ 2898381 h 3497992"/>
              <a:gd name="connsiteX88" fmla="*/ 1378062 w 3033246"/>
              <a:gd name="connsiteY88" fmla="*/ 2780255 h 3497992"/>
              <a:gd name="connsiteX89" fmla="*/ 1375220 w 3033246"/>
              <a:gd name="connsiteY89" fmla="*/ 2664182 h 3497992"/>
              <a:gd name="connsiteX90" fmla="*/ 1385452 w 3033246"/>
              <a:gd name="connsiteY90" fmla="*/ 2582182 h 3497992"/>
              <a:gd name="connsiteX91" fmla="*/ 1370843 w 3033246"/>
              <a:gd name="connsiteY91" fmla="*/ 2619083 h 3497992"/>
              <a:gd name="connsiteX92" fmla="*/ 1328316 w 3033246"/>
              <a:gd name="connsiteY92" fmla="*/ 2701767 h 3497992"/>
              <a:gd name="connsiteX93" fmla="*/ 1307628 w 3033246"/>
              <a:gd name="connsiteY93" fmla="*/ 2745354 h 3497992"/>
              <a:gd name="connsiteX94" fmla="*/ 1309839 w 3033246"/>
              <a:gd name="connsiteY94" fmla="*/ 2833317 h 3497992"/>
              <a:gd name="connsiteX95" fmla="*/ 1331001 w 3033246"/>
              <a:gd name="connsiteY95" fmla="*/ 3017454 h 3497992"/>
              <a:gd name="connsiteX96" fmla="*/ 1330054 w 3033246"/>
              <a:gd name="connsiteY96" fmla="*/ 3069884 h 3497992"/>
              <a:gd name="connsiteX97" fmla="*/ 1343477 w 3033246"/>
              <a:gd name="connsiteY97" fmla="*/ 3173165 h 3497992"/>
              <a:gd name="connsiteX98" fmla="*/ 1388642 w 3033246"/>
              <a:gd name="connsiteY98" fmla="*/ 3233334 h 3497992"/>
              <a:gd name="connsiteX99" fmla="*/ 1389356 w 3033246"/>
              <a:gd name="connsiteY99" fmla="*/ 3234199 h 3497992"/>
              <a:gd name="connsiteX100" fmla="*/ 1405992 w 3033246"/>
              <a:gd name="connsiteY100" fmla="*/ 3254346 h 3497992"/>
              <a:gd name="connsiteX101" fmla="*/ 1409016 w 3033246"/>
              <a:gd name="connsiteY101" fmla="*/ 3154846 h 3497992"/>
              <a:gd name="connsiteX102" fmla="*/ 1406173 w 3033246"/>
              <a:gd name="connsiteY102" fmla="*/ 3042248 h 3497992"/>
              <a:gd name="connsiteX103" fmla="*/ 1414021 w 3033246"/>
              <a:gd name="connsiteY103" fmla="*/ 3252321 h 3497992"/>
              <a:gd name="connsiteX104" fmla="*/ 1411405 w 3033246"/>
              <a:gd name="connsiteY104" fmla="*/ 3260903 h 3497992"/>
              <a:gd name="connsiteX105" fmla="*/ 1414069 w 3033246"/>
              <a:gd name="connsiteY105" fmla="*/ 3264129 h 3497992"/>
              <a:gd name="connsiteX106" fmla="*/ 1432545 w 3033246"/>
              <a:gd name="connsiteY106" fmla="*/ 3317033 h 3497992"/>
              <a:gd name="connsiteX107" fmla="*/ 1464130 w 3033246"/>
              <a:gd name="connsiteY107" fmla="*/ 3380201 h 3497992"/>
              <a:gd name="connsiteX108" fmla="*/ 1487995 w 3033246"/>
              <a:gd name="connsiteY108" fmla="*/ 3398501 h 3497992"/>
              <a:gd name="connsiteX109" fmla="*/ 1500803 w 3033246"/>
              <a:gd name="connsiteY109" fmla="*/ 3394214 h 3497992"/>
              <a:gd name="connsiteX110" fmla="*/ 1503531 w 3033246"/>
              <a:gd name="connsiteY110" fmla="*/ 3290772 h 3497992"/>
              <a:gd name="connsiteX111" fmla="*/ 1495240 w 3033246"/>
              <a:gd name="connsiteY111" fmla="*/ 3174271 h 3497992"/>
              <a:gd name="connsiteX112" fmla="*/ 1511252 w 3033246"/>
              <a:gd name="connsiteY112" fmla="*/ 3373208 h 3497992"/>
              <a:gd name="connsiteX113" fmla="*/ 1507565 w 3033246"/>
              <a:gd name="connsiteY113" fmla="*/ 3391951 h 3497992"/>
              <a:gd name="connsiteX114" fmla="*/ 1517191 w 3033246"/>
              <a:gd name="connsiteY114" fmla="*/ 3388729 h 3497992"/>
              <a:gd name="connsiteX115" fmla="*/ 1563304 w 3033246"/>
              <a:gd name="connsiteY115" fmla="*/ 3334404 h 3497992"/>
              <a:gd name="connsiteX116" fmla="*/ 1591415 w 3033246"/>
              <a:gd name="connsiteY116" fmla="*/ 3220700 h 3497992"/>
              <a:gd name="connsiteX117" fmla="*/ 1562357 w 3033246"/>
              <a:gd name="connsiteY117" fmla="*/ 3073516 h 3497992"/>
              <a:gd name="connsiteX118" fmla="*/ 1493345 w 3033246"/>
              <a:gd name="connsiteY118" fmla="*/ 2919542 h 3497992"/>
              <a:gd name="connsiteX119" fmla="*/ 1435546 w 3033246"/>
              <a:gd name="connsiteY119" fmla="*/ 2769674 h 3497992"/>
              <a:gd name="connsiteX120" fmla="*/ 1429754 w 3033246"/>
              <a:gd name="connsiteY120" fmla="*/ 2738917 h 3497992"/>
              <a:gd name="connsiteX121" fmla="*/ 1439020 w 3033246"/>
              <a:gd name="connsiteY121" fmla="*/ 2831264 h 3497992"/>
              <a:gd name="connsiteX122" fmla="*/ 1421565 w 3033246"/>
              <a:gd name="connsiteY122" fmla="*/ 2721335 h 3497992"/>
              <a:gd name="connsiteX123" fmla="*/ 1423392 w 3033246"/>
              <a:gd name="connsiteY123" fmla="*/ 2705134 h 3497992"/>
              <a:gd name="connsiteX124" fmla="*/ 1416200 w 3033246"/>
              <a:gd name="connsiteY124" fmla="*/ 2666942 h 3497992"/>
              <a:gd name="connsiteX125" fmla="*/ 1412016 w 3033246"/>
              <a:gd name="connsiteY125" fmla="*/ 2562480 h 3497992"/>
              <a:gd name="connsiteX126" fmla="*/ 1412173 w 3033246"/>
              <a:gd name="connsiteY126" fmla="*/ 2522683 h 3497992"/>
              <a:gd name="connsiteX127" fmla="*/ 1184450 w 3033246"/>
              <a:gd name="connsiteY127" fmla="*/ 2514630 h 3497992"/>
              <a:gd name="connsiteX128" fmla="*/ 1185714 w 3033246"/>
              <a:gd name="connsiteY128" fmla="*/ 2515261 h 3497992"/>
              <a:gd name="connsiteX129" fmla="*/ 1041530 w 3033246"/>
              <a:gd name="connsiteY129" fmla="*/ 2822736 h 3497992"/>
              <a:gd name="connsiteX130" fmla="*/ 1040741 w 3033246"/>
              <a:gd name="connsiteY130" fmla="*/ 2822736 h 3497992"/>
              <a:gd name="connsiteX131" fmla="*/ 1052900 w 3033246"/>
              <a:gd name="connsiteY131" fmla="*/ 2787519 h 3497992"/>
              <a:gd name="connsiteX132" fmla="*/ 1181449 w 3033246"/>
              <a:gd name="connsiteY132" fmla="*/ 2519051 h 3497992"/>
              <a:gd name="connsiteX133" fmla="*/ 1184450 w 3033246"/>
              <a:gd name="connsiteY133" fmla="*/ 2514630 h 3497992"/>
              <a:gd name="connsiteX134" fmla="*/ 1295154 w 3033246"/>
              <a:gd name="connsiteY134" fmla="*/ 2338546 h 3497992"/>
              <a:gd name="connsiteX135" fmla="*/ 1299260 w 3033246"/>
              <a:gd name="connsiteY135" fmla="*/ 2340441 h 3497992"/>
              <a:gd name="connsiteX136" fmla="*/ 979309 w 3033246"/>
              <a:gd name="connsiteY136" fmla="*/ 3025192 h 3497992"/>
              <a:gd name="connsiteX137" fmla="*/ 1295154 w 3033246"/>
              <a:gd name="connsiteY137" fmla="*/ 2338546 h 3497992"/>
              <a:gd name="connsiteX138" fmla="*/ 892135 w 3033246"/>
              <a:gd name="connsiteY138" fmla="*/ 2188678 h 3497992"/>
              <a:gd name="connsiteX139" fmla="*/ 781589 w 3033246"/>
              <a:gd name="connsiteY139" fmla="*/ 2193258 h 3497992"/>
              <a:gd name="connsiteX140" fmla="*/ 602506 w 3033246"/>
              <a:gd name="connsiteY140" fmla="*/ 2231791 h 3497992"/>
              <a:gd name="connsiteX141" fmla="*/ 474588 w 3033246"/>
              <a:gd name="connsiteY141" fmla="*/ 2276641 h 3497992"/>
              <a:gd name="connsiteX142" fmla="*/ 280186 w 3033246"/>
              <a:gd name="connsiteY142" fmla="*/ 2300645 h 3497992"/>
              <a:gd name="connsiteX143" fmla="*/ 143742 w 3033246"/>
              <a:gd name="connsiteY143" fmla="*/ 2310436 h 3497992"/>
              <a:gd name="connsiteX144" fmla="*/ 15351 w 3033246"/>
              <a:gd name="connsiteY144" fmla="*/ 2373605 h 3497992"/>
              <a:gd name="connsiteX145" fmla="*/ 62728 w 3033246"/>
              <a:gd name="connsiteY145" fmla="*/ 2431089 h 3497992"/>
              <a:gd name="connsiteX146" fmla="*/ 125897 w 3033246"/>
              <a:gd name="connsiteY146" fmla="*/ 2422561 h 3497992"/>
              <a:gd name="connsiteX147" fmla="*/ 186380 w 3033246"/>
              <a:gd name="connsiteY147" fmla="*/ 2397293 h 3497992"/>
              <a:gd name="connsiteX148" fmla="*/ 197040 w 3033246"/>
              <a:gd name="connsiteY148" fmla="*/ 2393168 h 3497992"/>
              <a:gd name="connsiteX149" fmla="*/ 198895 w 3033246"/>
              <a:gd name="connsiteY149" fmla="*/ 2393549 h 3497992"/>
              <a:gd name="connsiteX150" fmla="*/ 199330 w 3033246"/>
              <a:gd name="connsiteY150" fmla="*/ 2393029 h 3497992"/>
              <a:gd name="connsiteX151" fmla="*/ 238496 w 3033246"/>
              <a:gd name="connsiteY151" fmla="*/ 2377237 h 3497992"/>
              <a:gd name="connsiteX152" fmla="*/ 352199 w 3033246"/>
              <a:gd name="connsiteY152" fmla="*/ 2347863 h 3497992"/>
              <a:gd name="connsiteX153" fmla="*/ 365149 w 3033246"/>
              <a:gd name="connsiteY153" fmla="*/ 2347073 h 3497992"/>
              <a:gd name="connsiteX154" fmla="*/ 208648 w 3033246"/>
              <a:gd name="connsiteY154" fmla="*/ 2399487 h 3497992"/>
              <a:gd name="connsiteX155" fmla="*/ 208648 w 3033246"/>
              <a:gd name="connsiteY155" fmla="*/ 2419244 h 3497992"/>
              <a:gd name="connsiteX156" fmla="*/ 274659 w 3033246"/>
              <a:gd name="connsiteY156" fmla="*/ 2431247 h 3497992"/>
              <a:gd name="connsiteX157" fmla="*/ 393259 w 3033246"/>
              <a:gd name="connsiteY157" fmla="*/ 2404716 h 3497992"/>
              <a:gd name="connsiteX158" fmla="*/ 472220 w 3033246"/>
              <a:gd name="connsiteY158" fmla="*/ 2376132 h 3497992"/>
              <a:gd name="connsiteX159" fmla="*/ 877922 w 3033246"/>
              <a:gd name="connsiteY159" fmla="*/ 2202417 h 3497992"/>
              <a:gd name="connsiteX160" fmla="*/ 893715 w 3033246"/>
              <a:gd name="connsiteY160" fmla="*/ 2193416 h 3497992"/>
              <a:gd name="connsiteX161" fmla="*/ 1347354 w 3033246"/>
              <a:gd name="connsiteY161" fmla="*/ 2160114 h 3497992"/>
              <a:gd name="connsiteX162" fmla="*/ 1302733 w 3033246"/>
              <a:gd name="connsiteY162" fmla="*/ 2169096 h 3497992"/>
              <a:gd name="connsiteX163" fmla="*/ 1216192 w 3033246"/>
              <a:gd name="connsiteY163" fmla="*/ 2234318 h 3497992"/>
              <a:gd name="connsiteX164" fmla="*/ 1020210 w 3033246"/>
              <a:gd name="connsiteY164" fmla="*/ 2446723 h 3497992"/>
              <a:gd name="connsiteX165" fmla="*/ 881870 w 3033246"/>
              <a:gd name="connsiteY165" fmla="*/ 2654707 h 3497992"/>
              <a:gd name="connsiteX166" fmla="*/ 875237 w 3033246"/>
              <a:gd name="connsiteY166" fmla="*/ 2760514 h 3497992"/>
              <a:gd name="connsiteX167" fmla="*/ 891382 w 3033246"/>
              <a:gd name="connsiteY167" fmla="*/ 2818109 h 3497992"/>
              <a:gd name="connsiteX168" fmla="*/ 910613 w 3033246"/>
              <a:gd name="connsiteY168" fmla="*/ 2772201 h 3497992"/>
              <a:gd name="connsiteX169" fmla="*/ 915034 w 3033246"/>
              <a:gd name="connsiteY169" fmla="*/ 2773938 h 3497992"/>
              <a:gd name="connsiteX170" fmla="*/ 894105 w 3033246"/>
              <a:gd name="connsiteY170" fmla="*/ 2827824 h 3497992"/>
              <a:gd name="connsiteX171" fmla="*/ 901071 w 3033246"/>
              <a:gd name="connsiteY171" fmla="*/ 2852675 h 3497992"/>
              <a:gd name="connsiteX172" fmla="*/ 901890 w 3033246"/>
              <a:gd name="connsiteY172" fmla="*/ 2840080 h 3497992"/>
              <a:gd name="connsiteX173" fmla="*/ 949303 w 3033246"/>
              <a:gd name="connsiteY173" fmla="*/ 2737458 h 3497992"/>
              <a:gd name="connsiteX174" fmla="*/ 902576 w 3033246"/>
              <a:gd name="connsiteY174" fmla="*/ 2858044 h 3497992"/>
              <a:gd name="connsiteX175" fmla="*/ 909191 w 3033246"/>
              <a:gd name="connsiteY175" fmla="*/ 2881641 h 3497992"/>
              <a:gd name="connsiteX176" fmla="*/ 919298 w 3033246"/>
              <a:gd name="connsiteY176" fmla="*/ 3021244 h 3497992"/>
              <a:gd name="connsiteX177" fmla="*/ 876343 w 3033246"/>
              <a:gd name="connsiteY177" fmla="*/ 3124367 h 3497992"/>
              <a:gd name="connsiteX178" fmla="*/ 813174 w 3033246"/>
              <a:gd name="connsiteY178" fmla="*/ 3204276 h 3497992"/>
              <a:gd name="connsiteX179" fmla="*/ 754743 w 3033246"/>
              <a:gd name="connsiteY179" fmla="*/ 3295713 h 3497992"/>
              <a:gd name="connsiteX180" fmla="*/ 724421 w 3033246"/>
              <a:gd name="connsiteY180" fmla="*/ 3368989 h 3497992"/>
              <a:gd name="connsiteX181" fmla="*/ 721984 w 3033246"/>
              <a:gd name="connsiteY181" fmla="*/ 3385718 h 3497992"/>
              <a:gd name="connsiteX182" fmla="*/ 732101 w 3033246"/>
              <a:gd name="connsiteY182" fmla="*/ 3364469 h 3497992"/>
              <a:gd name="connsiteX183" fmla="*/ 777327 w 3033246"/>
              <a:gd name="connsiteY183" fmla="*/ 3298398 h 3497992"/>
              <a:gd name="connsiteX184" fmla="*/ 719600 w 3033246"/>
              <a:gd name="connsiteY184" fmla="*/ 3402079 h 3497992"/>
              <a:gd name="connsiteX185" fmla="*/ 718861 w 3033246"/>
              <a:gd name="connsiteY185" fmla="*/ 3407151 h 3497992"/>
              <a:gd name="connsiteX186" fmla="*/ 727264 w 3033246"/>
              <a:gd name="connsiteY186" fmla="*/ 3444792 h 3497992"/>
              <a:gd name="connsiteX187" fmla="*/ 768956 w 3033246"/>
              <a:gd name="connsiteY187" fmla="*/ 3481272 h 3497992"/>
              <a:gd name="connsiteX188" fmla="*/ 792700 w 3033246"/>
              <a:gd name="connsiteY188" fmla="*/ 3481272 h 3497992"/>
              <a:gd name="connsiteX189" fmla="*/ 892768 w 3033246"/>
              <a:gd name="connsiteY189" fmla="*/ 3375780 h 3497992"/>
              <a:gd name="connsiteX190" fmla="*/ 809577 w 3033246"/>
              <a:gd name="connsiteY190" fmla="*/ 3471740 h 3497992"/>
              <a:gd name="connsiteX191" fmla="*/ 795414 w 3033246"/>
              <a:gd name="connsiteY191" fmla="*/ 3481272 h 3497992"/>
              <a:gd name="connsiteX192" fmla="*/ 812431 w 3033246"/>
              <a:gd name="connsiteY192" fmla="*/ 3481272 h 3497992"/>
              <a:gd name="connsiteX193" fmla="*/ 854392 w 3033246"/>
              <a:gd name="connsiteY193" fmla="*/ 3447003 h 3497992"/>
              <a:gd name="connsiteX194" fmla="*/ 882976 w 3033246"/>
              <a:gd name="connsiteY194" fmla="*/ 3415418 h 3497992"/>
              <a:gd name="connsiteX195" fmla="*/ 1004261 w 3033246"/>
              <a:gd name="connsiteY195" fmla="*/ 3237914 h 3497992"/>
              <a:gd name="connsiteX196" fmla="*/ 1011524 w 3033246"/>
              <a:gd name="connsiteY196" fmla="*/ 3231913 h 3497992"/>
              <a:gd name="connsiteX197" fmla="*/ 1003944 w 3033246"/>
              <a:gd name="connsiteY197" fmla="*/ 3248810 h 3497992"/>
              <a:gd name="connsiteX198" fmla="*/ 876501 w 3033246"/>
              <a:gd name="connsiteY198" fmla="*/ 3440212 h 3497992"/>
              <a:gd name="connsiteX199" fmla="*/ 828461 w 3033246"/>
              <a:gd name="connsiteY199" fmla="*/ 3481272 h 3497992"/>
              <a:gd name="connsiteX200" fmla="*/ 832124 w 3033246"/>
              <a:gd name="connsiteY200" fmla="*/ 3481272 h 3497992"/>
              <a:gd name="connsiteX201" fmla="*/ 996837 w 3033246"/>
              <a:gd name="connsiteY201" fmla="*/ 3375938 h 3497992"/>
              <a:gd name="connsiteX202" fmla="*/ 1060006 w 3033246"/>
              <a:gd name="connsiteY202" fmla="*/ 3271867 h 3497992"/>
              <a:gd name="connsiteX203" fmla="*/ 1129492 w 3033246"/>
              <a:gd name="connsiteY203" fmla="*/ 3078886 h 3497992"/>
              <a:gd name="connsiteX204" fmla="*/ 1244617 w 3033246"/>
              <a:gd name="connsiteY204" fmla="*/ 2812945 h 3497992"/>
              <a:gd name="connsiteX205" fmla="*/ 1315999 w 3033246"/>
              <a:gd name="connsiteY205" fmla="*/ 2693082 h 3497992"/>
              <a:gd name="connsiteX206" fmla="*/ 1372535 w 3033246"/>
              <a:gd name="connsiteY206" fmla="*/ 2578430 h 3497992"/>
              <a:gd name="connsiteX207" fmla="*/ 1425122 w 3033246"/>
              <a:gd name="connsiteY207" fmla="*/ 2333019 h 3497992"/>
              <a:gd name="connsiteX208" fmla="*/ 1413120 w 3033246"/>
              <a:gd name="connsiteY208" fmla="*/ 2236686 h 3497992"/>
              <a:gd name="connsiteX209" fmla="*/ 1409805 w 3033246"/>
              <a:gd name="connsiteY209" fmla="*/ 2230076 h 3497992"/>
              <a:gd name="connsiteX210" fmla="*/ 1402540 w 3033246"/>
              <a:gd name="connsiteY210" fmla="*/ 2297170 h 3497992"/>
              <a:gd name="connsiteX211" fmla="*/ 1246354 w 3033246"/>
              <a:gd name="connsiteY211" fmla="*/ 2712506 h 3497992"/>
              <a:gd name="connsiteX212" fmla="*/ 1220929 w 3033246"/>
              <a:gd name="connsiteY212" fmla="*/ 2757355 h 3497992"/>
              <a:gd name="connsiteX213" fmla="*/ 1378716 w 3033246"/>
              <a:gd name="connsiteY213" fmla="*/ 2361724 h 3497992"/>
              <a:gd name="connsiteX214" fmla="*/ 1409199 w 3033246"/>
              <a:gd name="connsiteY214" fmla="*/ 2228868 h 3497992"/>
              <a:gd name="connsiteX215" fmla="*/ 1386432 w 3033246"/>
              <a:gd name="connsiteY215" fmla="*/ 2183467 h 3497992"/>
              <a:gd name="connsiteX216" fmla="*/ 1380495 w 3033246"/>
              <a:gd name="connsiteY216" fmla="*/ 2178255 h 3497992"/>
              <a:gd name="connsiteX217" fmla="*/ 1361481 w 3033246"/>
              <a:gd name="connsiteY217" fmla="*/ 2186309 h 3497992"/>
              <a:gd name="connsiteX218" fmla="*/ 1264517 w 3033246"/>
              <a:gd name="connsiteY218" fmla="*/ 2252163 h 3497992"/>
              <a:gd name="connsiteX219" fmla="*/ 1138179 w 3033246"/>
              <a:gd name="connsiteY219" fmla="*/ 2394293 h 3497992"/>
              <a:gd name="connsiteX220" fmla="*/ 1130914 w 3033246"/>
              <a:gd name="connsiteY220" fmla="*/ 2398557 h 3497992"/>
              <a:gd name="connsiteX221" fmla="*/ 1147970 w 3033246"/>
              <a:gd name="connsiteY221" fmla="*/ 2373289 h 3497992"/>
              <a:gd name="connsiteX222" fmla="*/ 1167868 w 3033246"/>
              <a:gd name="connsiteY222" fmla="*/ 2347074 h 3497992"/>
              <a:gd name="connsiteX223" fmla="*/ 1306366 w 3033246"/>
              <a:gd name="connsiteY223" fmla="*/ 2206365 h 3497992"/>
              <a:gd name="connsiteX224" fmla="*/ 1369535 w 3033246"/>
              <a:gd name="connsiteY224" fmla="*/ 2174781 h 3497992"/>
              <a:gd name="connsiteX225" fmla="*/ 1375501 w 3033246"/>
              <a:gd name="connsiteY225" fmla="*/ 2173871 h 3497992"/>
              <a:gd name="connsiteX226" fmla="*/ 1368756 w 3033246"/>
              <a:gd name="connsiteY226" fmla="*/ 2167950 h 3497992"/>
              <a:gd name="connsiteX227" fmla="*/ 1347354 w 3033246"/>
              <a:gd name="connsiteY227" fmla="*/ 2160114 h 3497992"/>
              <a:gd name="connsiteX228" fmla="*/ 1196926 w 3033246"/>
              <a:gd name="connsiteY228" fmla="*/ 2157725 h 3497992"/>
              <a:gd name="connsiteX229" fmla="*/ 1197873 w 3033246"/>
              <a:gd name="connsiteY229" fmla="*/ 2161831 h 3497992"/>
              <a:gd name="connsiteX230" fmla="*/ 1113858 w 3033246"/>
              <a:gd name="connsiteY230" fmla="*/ 2195152 h 3497992"/>
              <a:gd name="connsiteX231" fmla="*/ 1070430 w 3033246"/>
              <a:gd name="connsiteY231" fmla="*/ 2216788 h 3497992"/>
              <a:gd name="connsiteX232" fmla="*/ 867341 w 3033246"/>
              <a:gd name="connsiteY232" fmla="*/ 2334124 h 3497992"/>
              <a:gd name="connsiteX233" fmla="*/ 729475 w 3033246"/>
              <a:gd name="connsiteY233" fmla="*/ 2423034 h 3497992"/>
              <a:gd name="connsiteX234" fmla="*/ 1196926 w 3033246"/>
              <a:gd name="connsiteY234" fmla="*/ 2157725 h 3497992"/>
              <a:gd name="connsiteX235" fmla="*/ 498626 w 3033246"/>
              <a:gd name="connsiteY235" fmla="*/ 2154843 h 3497992"/>
              <a:gd name="connsiteX236" fmla="*/ 397207 w 3033246"/>
              <a:gd name="connsiteY236" fmla="*/ 2162779 h 3497992"/>
              <a:gd name="connsiteX237" fmla="*/ 163482 w 3033246"/>
              <a:gd name="connsiteY237" fmla="*/ 2240634 h 3497992"/>
              <a:gd name="connsiteX238" fmla="*/ 47093 w 3033246"/>
              <a:gd name="connsiteY238" fmla="*/ 2327334 h 3497992"/>
              <a:gd name="connsiteX239" fmla="*/ 30353 w 3033246"/>
              <a:gd name="connsiteY239" fmla="*/ 2345495 h 3497992"/>
              <a:gd name="connsiteX240" fmla="*/ 33353 w 3033246"/>
              <a:gd name="connsiteY240" fmla="*/ 2348653 h 3497992"/>
              <a:gd name="connsiteX241" fmla="*/ 49146 w 3033246"/>
              <a:gd name="connsiteY241" fmla="*/ 2338862 h 3497992"/>
              <a:gd name="connsiteX242" fmla="*/ 185274 w 3033246"/>
              <a:gd name="connsiteY242" fmla="*/ 2291485 h 3497992"/>
              <a:gd name="connsiteX243" fmla="*/ 297558 w 3033246"/>
              <a:gd name="connsiteY243" fmla="*/ 2288958 h 3497992"/>
              <a:gd name="connsiteX244" fmla="*/ 401786 w 3033246"/>
              <a:gd name="connsiteY244" fmla="*/ 2281378 h 3497992"/>
              <a:gd name="connsiteX245" fmla="*/ 571869 w 3033246"/>
              <a:gd name="connsiteY245" fmla="*/ 2228948 h 3497992"/>
              <a:gd name="connsiteX246" fmla="*/ 848391 w 3033246"/>
              <a:gd name="connsiteY246" fmla="*/ 2179203 h 3497992"/>
              <a:gd name="connsiteX247" fmla="*/ 900821 w 3033246"/>
              <a:gd name="connsiteY247" fmla="*/ 2179203 h 3497992"/>
              <a:gd name="connsiteX248" fmla="*/ 946934 w 3033246"/>
              <a:gd name="connsiteY248" fmla="*/ 2164990 h 3497992"/>
              <a:gd name="connsiteX249" fmla="*/ 862445 w 3033246"/>
              <a:gd name="connsiteY249" fmla="*/ 2170833 h 3497992"/>
              <a:gd name="connsiteX250" fmla="*/ 600295 w 3033246"/>
              <a:gd name="connsiteY250" fmla="*/ 2158515 h 3497992"/>
              <a:gd name="connsiteX251" fmla="*/ 498626 w 3033246"/>
              <a:gd name="connsiteY251" fmla="*/ 2154843 h 3497992"/>
              <a:gd name="connsiteX252" fmla="*/ 1239897 w 3033246"/>
              <a:gd name="connsiteY252" fmla="*/ 2094426 h 3497992"/>
              <a:gd name="connsiteX253" fmla="*/ 1196451 w 3033246"/>
              <a:gd name="connsiteY253" fmla="*/ 2095346 h 3497992"/>
              <a:gd name="connsiteX254" fmla="*/ 1060796 w 3033246"/>
              <a:gd name="connsiteY254" fmla="*/ 2134195 h 3497992"/>
              <a:gd name="connsiteX255" fmla="*/ 798172 w 3033246"/>
              <a:gd name="connsiteY255" fmla="*/ 2258637 h 3497992"/>
              <a:gd name="connsiteX256" fmla="*/ 541863 w 3033246"/>
              <a:gd name="connsiteY256" fmla="*/ 2368393 h 3497992"/>
              <a:gd name="connsiteX257" fmla="*/ 413630 w 3033246"/>
              <a:gd name="connsiteY257" fmla="*/ 2412612 h 3497992"/>
              <a:gd name="connsiteX258" fmla="*/ 229809 w 3033246"/>
              <a:gd name="connsiteY258" fmla="*/ 2495363 h 3497992"/>
              <a:gd name="connsiteX259" fmla="*/ 156691 w 3033246"/>
              <a:gd name="connsiteY259" fmla="*/ 2574324 h 3497992"/>
              <a:gd name="connsiteX260" fmla="*/ 148321 w 3033246"/>
              <a:gd name="connsiteY260" fmla="*/ 2605909 h 3497992"/>
              <a:gd name="connsiteX261" fmla="*/ 176431 w 3033246"/>
              <a:gd name="connsiteY261" fmla="*/ 2649337 h 3497992"/>
              <a:gd name="connsiteX262" fmla="*/ 178501 w 3033246"/>
              <a:gd name="connsiteY262" fmla="*/ 2649761 h 3497992"/>
              <a:gd name="connsiteX263" fmla="*/ 181801 w 3033246"/>
              <a:gd name="connsiteY263" fmla="*/ 2644283 h 3497992"/>
              <a:gd name="connsiteX264" fmla="*/ 229178 w 3033246"/>
              <a:gd name="connsiteY264" fmla="*/ 2602118 h 3497992"/>
              <a:gd name="connsiteX265" fmla="*/ 510279 w 3033246"/>
              <a:gd name="connsiteY265" fmla="*/ 2444196 h 3497992"/>
              <a:gd name="connsiteX266" fmla="*/ 518175 w 3033246"/>
              <a:gd name="connsiteY266" fmla="*/ 2444670 h 3497992"/>
              <a:gd name="connsiteX267" fmla="*/ 463535 w 3033246"/>
              <a:gd name="connsiteY267" fmla="*/ 2472938 h 3497992"/>
              <a:gd name="connsiteX268" fmla="*/ 414105 w 3033246"/>
              <a:gd name="connsiteY268" fmla="*/ 2499311 h 3497992"/>
              <a:gd name="connsiteX269" fmla="*/ 363254 w 3033246"/>
              <a:gd name="connsiteY269" fmla="*/ 2527579 h 3497992"/>
              <a:gd name="connsiteX270" fmla="*/ 313351 w 3033246"/>
              <a:gd name="connsiteY270" fmla="*/ 2557110 h 3497992"/>
              <a:gd name="connsiteX271" fmla="*/ 265974 w 3033246"/>
              <a:gd name="connsiteY271" fmla="*/ 2590274 h 3497992"/>
              <a:gd name="connsiteX272" fmla="*/ 221124 w 3033246"/>
              <a:gd name="connsiteY272" fmla="*/ 2624069 h 3497992"/>
              <a:gd name="connsiteX273" fmla="*/ 189000 w 3033246"/>
              <a:gd name="connsiteY273" fmla="*/ 2651909 h 3497992"/>
              <a:gd name="connsiteX274" fmla="*/ 210385 w 3033246"/>
              <a:gd name="connsiteY274" fmla="*/ 2656286 h 3497992"/>
              <a:gd name="connsiteX275" fmla="*/ 279160 w 3033246"/>
              <a:gd name="connsiteY275" fmla="*/ 2673263 h 3497992"/>
              <a:gd name="connsiteX276" fmla="*/ 317469 w 3033246"/>
              <a:gd name="connsiteY276" fmla="*/ 2695630 h 3497992"/>
              <a:gd name="connsiteX277" fmla="*/ 438267 w 3033246"/>
              <a:gd name="connsiteY277" fmla="*/ 2617595 h 3497992"/>
              <a:gd name="connsiteX278" fmla="*/ 380266 w 3033246"/>
              <a:gd name="connsiteY278" fmla="*/ 2665832 h 3497992"/>
              <a:gd name="connsiteX279" fmla="*/ 324874 w 3033246"/>
              <a:gd name="connsiteY279" fmla="*/ 2699954 h 3497992"/>
              <a:gd name="connsiteX280" fmla="*/ 339881 w 3033246"/>
              <a:gd name="connsiteY280" fmla="*/ 2708716 h 3497992"/>
              <a:gd name="connsiteX281" fmla="*/ 449479 w 3033246"/>
              <a:gd name="connsiteY281" fmla="*/ 2714243 h 3497992"/>
              <a:gd name="connsiteX282" fmla="*/ 555200 w 3033246"/>
              <a:gd name="connsiteY282" fmla="*/ 2646888 h 3497992"/>
              <a:gd name="connsiteX283" fmla="*/ 553866 w 3033246"/>
              <a:gd name="connsiteY283" fmla="*/ 2646653 h 3497992"/>
              <a:gd name="connsiteX284" fmla="*/ 654621 w 3033246"/>
              <a:gd name="connsiteY284" fmla="*/ 2540371 h 3497992"/>
              <a:gd name="connsiteX285" fmla="*/ 570188 w 3033246"/>
              <a:gd name="connsiteY285" fmla="*/ 2638468 h 3497992"/>
              <a:gd name="connsiteX286" fmla="*/ 584169 w 3033246"/>
              <a:gd name="connsiteY286" fmla="*/ 2632748 h 3497992"/>
              <a:gd name="connsiteX287" fmla="*/ 587345 w 3033246"/>
              <a:gd name="connsiteY287" fmla="*/ 2628176 h 3497992"/>
              <a:gd name="connsiteX288" fmla="*/ 775589 w 3033246"/>
              <a:gd name="connsiteY288" fmla="*/ 2461568 h 3497992"/>
              <a:gd name="connsiteX289" fmla="*/ 671913 w 3033246"/>
              <a:gd name="connsiteY289" fmla="*/ 2557032 h 3497992"/>
              <a:gd name="connsiteX290" fmla="*/ 584127 w 3033246"/>
              <a:gd name="connsiteY290" fmla="*/ 2652067 h 3497992"/>
              <a:gd name="connsiteX291" fmla="*/ 578541 w 3033246"/>
              <a:gd name="connsiteY291" fmla="*/ 2665307 h 3497992"/>
              <a:gd name="connsiteX292" fmla="*/ 566026 w 3033246"/>
              <a:gd name="connsiteY292" fmla="*/ 2694503 h 3497992"/>
              <a:gd name="connsiteX293" fmla="*/ 586556 w 3033246"/>
              <a:gd name="connsiteY293" fmla="*/ 2707926 h 3497992"/>
              <a:gd name="connsiteX294" fmla="*/ 619246 w 3033246"/>
              <a:gd name="connsiteY294" fmla="*/ 2705242 h 3497992"/>
              <a:gd name="connsiteX295" fmla="*/ 736582 w 3033246"/>
              <a:gd name="connsiteY295" fmla="*/ 2672078 h 3497992"/>
              <a:gd name="connsiteX296" fmla="*/ 889925 w 3033246"/>
              <a:gd name="connsiteY296" fmla="*/ 2594538 h 3497992"/>
              <a:gd name="connsiteX297" fmla="*/ 911560 w 3033246"/>
              <a:gd name="connsiteY297" fmla="*/ 2572745 h 3497992"/>
              <a:gd name="connsiteX298" fmla="*/ 1019766 w 3033246"/>
              <a:gd name="connsiteY298" fmla="*/ 2424877 h 3497992"/>
              <a:gd name="connsiteX299" fmla="*/ 1098790 w 3033246"/>
              <a:gd name="connsiteY299" fmla="*/ 2336791 h 3497992"/>
              <a:gd name="connsiteX300" fmla="*/ 1054163 w 3033246"/>
              <a:gd name="connsiteY300" fmla="*/ 2376447 h 3497992"/>
              <a:gd name="connsiteX301" fmla="*/ 870341 w 3033246"/>
              <a:gd name="connsiteY301" fmla="*/ 2515735 h 3497992"/>
              <a:gd name="connsiteX302" fmla="*/ 781274 w 3033246"/>
              <a:gd name="connsiteY302" fmla="*/ 2573534 h 3497992"/>
              <a:gd name="connsiteX303" fmla="*/ 996620 w 3033246"/>
              <a:gd name="connsiteY303" fmla="*/ 2410499 h 3497992"/>
              <a:gd name="connsiteX304" fmla="*/ 1152302 w 3033246"/>
              <a:gd name="connsiteY304" fmla="*/ 2278420 h 3497992"/>
              <a:gd name="connsiteX305" fmla="*/ 1212283 w 3033246"/>
              <a:gd name="connsiteY305" fmla="*/ 2219098 h 3497992"/>
              <a:gd name="connsiteX306" fmla="*/ 1291679 w 3033246"/>
              <a:gd name="connsiteY306" fmla="*/ 2159778 h 3497992"/>
              <a:gd name="connsiteX307" fmla="*/ 1303996 w 3033246"/>
              <a:gd name="connsiteY307" fmla="*/ 2147618 h 3497992"/>
              <a:gd name="connsiteX308" fmla="*/ 1309127 w 3033246"/>
              <a:gd name="connsiteY308" fmla="*/ 2132768 h 3497992"/>
              <a:gd name="connsiteX309" fmla="*/ 1305263 w 3033246"/>
              <a:gd name="connsiteY309" fmla="*/ 2124818 h 3497992"/>
              <a:gd name="connsiteX310" fmla="*/ 1290416 w 3033246"/>
              <a:gd name="connsiteY310" fmla="*/ 2123930 h 3497992"/>
              <a:gd name="connsiteX311" fmla="*/ 1196768 w 3033246"/>
              <a:gd name="connsiteY311" fmla="*/ 2133563 h 3497992"/>
              <a:gd name="connsiteX312" fmla="*/ 1129335 w 3033246"/>
              <a:gd name="connsiteY312" fmla="*/ 2157251 h 3497992"/>
              <a:gd name="connsiteX313" fmla="*/ 884555 w 3033246"/>
              <a:gd name="connsiteY313" fmla="*/ 2276640 h 3497992"/>
              <a:gd name="connsiteX314" fmla="*/ 864973 w 3033246"/>
              <a:gd name="connsiteY314" fmla="*/ 2284221 h 3497992"/>
              <a:gd name="connsiteX315" fmla="*/ 878081 w 3033246"/>
              <a:gd name="connsiteY315" fmla="*/ 2274903 h 3497992"/>
              <a:gd name="connsiteX316" fmla="*/ 1006314 w 3033246"/>
              <a:gd name="connsiteY316" fmla="*/ 2202733 h 3497992"/>
              <a:gd name="connsiteX317" fmla="*/ 1209718 w 3033246"/>
              <a:gd name="connsiteY317" fmla="*/ 2119192 h 3497992"/>
              <a:gd name="connsiteX318" fmla="*/ 1255549 w 3033246"/>
              <a:gd name="connsiteY318" fmla="*/ 2112658 h 3497992"/>
              <a:gd name="connsiteX319" fmla="*/ 1300110 w 3033246"/>
              <a:gd name="connsiteY319" fmla="*/ 2116991 h 3497992"/>
              <a:gd name="connsiteX320" fmla="*/ 1299890 w 3033246"/>
              <a:gd name="connsiteY320" fmla="*/ 2116823 h 3497992"/>
              <a:gd name="connsiteX321" fmla="*/ 1281887 w 3033246"/>
              <a:gd name="connsiteY321" fmla="*/ 2105611 h 3497992"/>
              <a:gd name="connsiteX322" fmla="*/ 1239897 w 3033246"/>
              <a:gd name="connsiteY322" fmla="*/ 2094426 h 3497992"/>
              <a:gd name="connsiteX323" fmla="*/ 1584621 w 3033246"/>
              <a:gd name="connsiteY323" fmla="*/ 1838051 h 3497992"/>
              <a:gd name="connsiteX324" fmla="*/ 1597417 w 3033246"/>
              <a:gd name="connsiteY324" fmla="*/ 1838564 h 3497992"/>
              <a:gd name="connsiteX325" fmla="*/ 1595680 w 3033246"/>
              <a:gd name="connsiteY325" fmla="*/ 1843302 h 3497992"/>
              <a:gd name="connsiteX326" fmla="*/ 1501341 w 3033246"/>
              <a:gd name="connsiteY326" fmla="*/ 1964152 h 3497992"/>
              <a:gd name="connsiteX327" fmla="*/ 1411404 w 3033246"/>
              <a:gd name="connsiteY327" fmla="*/ 2083030 h 3497992"/>
              <a:gd name="connsiteX328" fmla="*/ 1405698 w 3033246"/>
              <a:gd name="connsiteY328" fmla="*/ 2126930 h 3497992"/>
              <a:gd name="connsiteX329" fmla="*/ 1418490 w 3033246"/>
              <a:gd name="connsiteY329" fmla="*/ 2197206 h 3497992"/>
              <a:gd name="connsiteX330" fmla="*/ 1426386 w 3033246"/>
              <a:gd name="connsiteY330" fmla="*/ 2456040 h 3497992"/>
              <a:gd name="connsiteX331" fmla="*/ 1423385 w 3033246"/>
              <a:gd name="connsiteY331" fmla="*/ 2495995 h 3497992"/>
              <a:gd name="connsiteX332" fmla="*/ 1423385 w 3033246"/>
              <a:gd name="connsiteY332" fmla="*/ 2565954 h 3497992"/>
              <a:gd name="connsiteX333" fmla="*/ 1491766 w 3033246"/>
              <a:gd name="connsiteY333" fmla="*/ 2883378 h 3497992"/>
              <a:gd name="connsiteX334" fmla="*/ 1565042 w 3033246"/>
              <a:gd name="connsiteY334" fmla="*/ 3043985 h 3497992"/>
              <a:gd name="connsiteX335" fmla="*/ 1600732 w 3033246"/>
              <a:gd name="connsiteY335" fmla="*/ 3162269 h 3497992"/>
              <a:gd name="connsiteX336" fmla="*/ 1574833 w 3033246"/>
              <a:gd name="connsiteY336" fmla="*/ 3341826 h 3497992"/>
              <a:gd name="connsiteX337" fmla="*/ 1530931 w 3033246"/>
              <a:gd name="connsiteY337" fmla="*/ 3395678 h 3497992"/>
              <a:gd name="connsiteX338" fmla="*/ 1449916 w 3033246"/>
              <a:gd name="connsiteY338" fmla="*/ 3384307 h 3497992"/>
              <a:gd name="connsiteX339" fmla="*/ 1421016 w 3033246"/>
              <a:gd name="connsiteY339" fmla="*/ 3325245 h 3497992"/>
              <a:gd name="connsiteX340" fmla="*/ 1409330 w 3033246"/>
              <a:gd name="connsiteY340" fmla="*/ 3290344 h 3497992"/>
              <a:gd name="connsiteX341" fmla="*/ 1371113 w 3033246"/>
              <a:gd name="connsiteY341" fmla="*/ 3236650 h 3497992"/>
              <a:gd name="connsiteX342" fmla="*/ 1328632 w 3033246"/>
              <a:gd name="connsiteY342" fmla="*/ 3189274 h 3497992"/>
              <a:gd name="connsiteX343" fmla="*/ 1309839 w 3033246"/>
              <a:gd name="connsiteY343" fmla="*/ 3157689 h 3497992"/>
              <a:gd name="connsiteX344" fmla="*/ 1303365 w 3033246"/>
              <a:gd name="connsiteY344" fmla="*/ 3203960 h 3497992"/>
              <a:gd name="connsiteX345" fmla="*/ 1170552 w 3033246"/>
              <a:gd name="connsiteY345" fmla="*/ 3432316 h 3497992"/>
              <a:gd name="connsiteX346" fmla="*/ 1066165 w 3033246"/>
              <a:gd name="connsiteY346" fmla="*/ 3485062 h 3497992"/>
              <a:gd name="connsiteX347" fmla="*/ 1043108 w 3033246"/>
              <a:gd name="connsiteY347" fmla="*/ 3487115 h 3497992"/>
              <a:gd name="connsiteX348" fmla="*/ 1007103 w 3033246"/>
              <a:gd name="connsiteY348" fmla="*/ 3444002 h 3497992"/>
              <a:gd name="connsiteX349" fmla="*/ 1019420 w 3033246"/>
              <a:gd name="connsiteY349" fmla="*/ 3370726 h 3497992"/>
              <a:gd name="connsiteX350" fmla="*/ 1005523 w 3033246"/>
              <a:gd name="connsiteY350" fmla="*/ 3386518 h 3497992"/>
              <a:gd name="connsiteX351" fmla="*/ 846496 w 3033246"/>
              <a:gd name="connsiteY351" fmla="*/ 3491852 h 3497992"/>
              <a:gd name="connsiteX352" fmla="*/ 767535 w 3033246"/>
              <a:gd name="connsiteY352" fmla="*/ 3494695 h 3497992"/>
              <a:gd name="connsiteX353" fmla="*/ 713841 w 3033246"/>
              <a:gd name="connsiteY353" fmla="*/ 3449213 h 3497992"/>
              <a:gd name="connsiteX354" fmla="*/ 712577 w 3033246"/>
              <a:gd name="connsiteY354" fmla="*/ 3356197 h 3497992"/>
              <a:gd name="connsiteX355" fmla="*/ 751426 w 3033246"/>
              <a:gd name="connsiteY355" fmla="*/ 3269814 h 3497992"/>
              <a:gd name="connsiteX356" fmla="*/ 792328 w 3033246"/>
              <a:gd name="connsiteY356" fmla="*/ 3201591 h 3497992"/>
              <a:gd name="connsiteX357" fmla="*/ 811595 w 3033246"/>
              <a:gd name="connsiteY357" fmla="*/ 3135580 h 3497992"/>
              <a:gd name="connsiteX358" fmla="*/ 810331 w 3033246"/>
              <a:gd name="connsiteY358" fmla="*/ 2962813 h 3497992"/>
              <a:gd name="connsiteX359" fmla="*/ 807331 w 3033246"/>
              <a:gd name="connsiteY359" fmla="*/ 2863954 h 3497992"/>
              <a:gd name="connsiteX360" fmla="*/ 812526 w 3033246"/>
              <a:gd name="connsiteY360" fmla="*/ 2820195 h 3497992"/>
              <a:gd name="connsiteX361" fmla="*/ 790907 w 3033246"/>
              <a:gd name="connsiteY361" fmla="*/ 2857321 h 3497992"/>
              <a:gd name="connsiteX362" fmla="*/ 757270 w 3033246"/>
              <a:gd name="connsiteY362" fmla="*/ 2911804 h 3497992"/>
              <a:gd name="connsiteX363" fmla="*/ 725685 w 3033246"/>
              <a:gd name="connsiteY363" fmla="*/ 2965498 h 3497992"/>
              <a:gd name="connsiteX364" fmla="*/ 696154 w 3033246"/>
              <a:gd name="connsiteY364" fmla="*/ 3020139 h 3497992"/>
              <a:gd name="connsiteX365" fmla="*/ 666938 w 3033246"/>
              <a:gd name="connsiteY365" fmla="*/ 3077149 h 3497992"/>
              <a:gd name="connsiteX366" fmla="*/ 637881 w 3033246"/>
              <a:gd name="connsiteY366" fmla="*/ 3132264 h 3497992"/>
              <a:gd name="connsiteX367" fmla="*/ 637881 w 3033246"/>
              <a:gd name="connsiteY367" fmla="*/ 3237282 h 3497992"/>
              <a:gd name="connsiteX368" fmla="*/ 619719 w 3033246"/>
              <a:gd name="connsiteY368" fmla="*/ 3290344 h 3497992"/>
              <a:gd name="connsiteX369" fmla="*/ 608191 w 3033246"/>
              <a:gd name="connsiteY369" fmla="*/ 3308189 h 3497992"/>
              <a:gd name="connsiteX370" fmla="*/ 577744 w 3033246"/>
              <a:gd name="connsiteY370" fmla="*/ 3314238 h 3497992"/>
              <a:gd name="connsiteX371" fmla="*/ 569027 w 3033246"/>
              <a:gd name="connsiteY371" fmla="*/ 3302662 h 3497992"/>
              <a:gd name="connsiteX372" fmla="*/ 563815 w 3033246"/>
              <a:gd name="connsiteY372" fmla="*/ 3251179 h 3497992"/>
              <a:gd name="connsiteX373" fmla="*/ 596347 w 3033246"/>
              <a:gd name="connsiteY373" fmla="*/ 3160690 h 3497992"/>
              <a:gd name="connsiteX374" fmla="*/ 629353 w 3033246"/>
              <a:gd name="connsiteY374" fmla="*/ 3131632 h 3497992"/>
              <a:gd name="connsiteX375" fmla="*/ 764976 w 3033246"/>
              <a:gd name="connsiteY375" fmla="*/ 2882372 h 3497992"/>
              <a:gd name="connsiteX376" fmla="*/ 812947 w 3033246"/>
              <a:gd name="connsiteY376" fmla="*/ 2816652 h 3497992"/>
              <a:gd name="connsiteX377" fmla="*/ 815543 w 3033246"/>
              <a:gd name="connsiteY377" fmla="*/ 2794783 h 3497992"/>
              <a:gd name="connsiteX378" fmla="*/ 828891 w 3033246"/>
              <a:gd name="connsiteY378" fmla="*/ 2752771 h 3497992"/>
              <a:gd name="connsiteX379" fmla="*/ 824071 w 3033246"/>
              <a:gd name="connsiteY379" fmla="*/ 2761146 h 3497992"/>
              <a:gd name="connsiteX380" fmla="*/ 746689 w 3033246"/>
              <a:gd name="connsiteY380" fmla="*/ 2858111 h 3497992"/>
              <a:gd name="connsiteX381" fmla="*/ 633301 w 3033246"/>
              <a:gd name="connsiteY381" fmla="*/ 2977816 h 3497992"/>
              <a:gd name="connsiteX382" fmla="*/ 490381 w 3033246"/>
              <a:gd name="connsiteY382" fmla="*/ 3141107 h 3497992"/>
              <a:gd name="connsiteX383" fmla="*/ 436214 w 3033246"/>
              <a:gd name="connsiteY383" fmla="*/ 3207750 h 3497992"/>
              <a:gd name="connsiteX384" fmla="*/ 422001 w 3033246"/>
              <a:gd name="connsiteY384" fmla="*/ 3284974 h 3497992"/>
              <a:gd name="connsiteX385" fmla="*/ 363728 w 3033246"/>
              <a:gd name="connsiteY385" fmla="*/ 3413997 h 3497992"/>
              <a:gd name="connsiteX386" fmla="*/ 335617 w 3033246"/>
              <a:gd name="connsiteY386" fmla="*/ 3455688 h 3497992"/>
              <a:gd name="connsiteX387" fmla="*/ 309876 w 3033246"/>
              <a:gd name="connsiteY387" fmla="*/ 3464374 h 3497992"/>
              <a:gd name="connsiteX388" fmla="*/ 297716 w 3033246"/>
              <a:gd name="connsiteY388" fmla="*/ 3441791 h 3497992"/>
              <a:gd name="connsiteX389" fmla="*/ 310981 w 3033246"/>
              <a:gd name="connsiteY389" fmla="*/ 3358250 h 3497992"/>
              <a:gd name="connsiteX390" fmla="*/ 397365 w 3033246"/>
              <a:gd name="connsiteY390" fmla="*/ 3223543 h 3497992"/>
              <a:gd name="connsiteX391" fmla="*/ 429739 w 3033246"/>
              <a:gd name="connsiteY391" fmla="*/ 3200802 h 3497992"/>
              <a:gd name="connsiteX392" fmla="*/ 501277 w 3033246"/>
              <a:gd name="connsiteY392" fmla="*/ 3110154 h 3497992"/>
              <a:gd name="connsiteX393" fmla="*/ 551655 w 3033246"/>
              <a:gd name="connsiteY393" fmla="*/ 3051249 h 3497992"/>
              <a:gd name="connsiteX394" fmla="*/ 699944 w 3033246"/>
              <a:gd name="connsiteY394" fmla="*/ 2893327 h 3497992"/>
              <a:gd name="connsiteX395" fmla="*/ 817596 w 3033246"/>
              <a:gd name="connsiteY395" fmla="*/ 2756724 h 3497992"/>
              <a:gd name="connsiteX396" fmla="*/ 830072 w 3033246"/>
              <a:gd name="connsiteY396" fmla="*/ 2742196 h 3497992"/>
              <a:gd name="connsiteX397" fmla="*/ 831898 w 3033246"/>
              <a:gd name="connsiteY397" fmla="*/ 2743307 h 3497992"/>
              <a:gd name="connsiteX398" fmla="*/ 835914 w 3033246"/>
              <a:gd name="connsiteY398" fmla="*/ 2730667 h 3497992"/>
              <a:gd name="connsiteX399" fmla="*/ 867074 w 3033246"/>
              <a:gd name="connsiteY399" fmla="*/ 2655385 h 3497992"/>
              <a:gd name="connsiteX400" fmla="*/ 724244 w 3033246"/>
              <a:gd name="connsiteY400" fmla="*/ 2821293 h 3497992"/>
              <a:gd name="connsiteX401" fmla="*/ 540758 w 3033246"/>
              <a:gd name="connsiteY401" fmla="*/ 2992976 h 3497992"/>
              <a:gd name="connsiteX402" fmla="*/ 504120 w 3033246"/>
              <a:gd name="connsiteY402" fmla="*/ 3027087 h 3497992"/>
              <a:gd name="connsiteX403" fmla="*/ 470168 w 3033246"/>
              <a:gd name="connsiteY403" fmla="*/ 3052355 h 3497992"/>
              <a:gd name="connsiteX404" fmla="*/ 237074 w 3033246"/>
              <a:gd name="connsiteY404" fmla="*/ 3225911 h 3497992"/>
              <a:gd name="connsiteX405" fmla="*/ 213070 w 3033246"/>
              <a:gd name="connsiteY405" fmla="*/ 3285132 h 3497992"/>
              <a:gd name="connsiteX406" fmla="*/ 113579 w 3033246"/>
              <a:gd name="connsiteY406" fmla="*/ 3370884 h 3497992"/>
              <a:gd name="connsiteX407" fmla="*/ 106630 w 3033246"/>
              <a:gd name="connsiteY407" fmla="*/ 3374200 h 3497992"/>
              <a:gd name="connsiteX408" fmla="*/ 71730 w 3033246"/>
              <a:gd name="connsiteY408" fmla="*/ 3371674 h 3497992"/>
              <a:gd name="connsiteX409" fmla="*/ 66360 w 3033246"/>
              <a:gd name="connsiteY409" fmla="*/ 3337246 h 3497992"/>
              <a:gd name="connsiteX410" fmla="*/ 72678 w 3033246"/>
              <a:gd name="connsiteY410" fmla="*/ 3323191 h 3497992"/>
              <a:gd name="connsiteX411" fmla="*/ 187171 w 3033246"/>
              <a:gd name="connsiteY411" fmla="*/ 3222911 h 3497992"/>
              <a:gd name="connsiteX412" fmla="*/ 232652 w 3033246"/>
              <a:gd name="connsiteY412" fmla="*/ 3216120 h 3497992"/>
              <a:gd name="connsiteX413" fmla="*/ 748696 w 3033246"/>
              <a:gd name="connsiteY413" fmla="*/ 2781824 h 3497992"/>
              <a:gd name="connsiteX414" fmla="*/ 876992 w 3033246"/>
              <a:gd name="connsiteY414" fmla="*/ 2631421 h 3497992"/>
              <a:gd name="connsiteX415" fmla="*/ 877290 w 3033246"/>
              <a:gd name="connsiteY415" fmla="*/ 2630702 h 3497992"/>
              <a:gd name="connsiteX416" fmla="*/ 883133 w 3033246"/>
              <a:gd name="connsiteY416" fmla="*/ 2618384 h 3497992"/>
              <a:gd name="connsiteX417" fmla="*/ 873279 w 3033246"/>
              <a:gd name="connsiteY417" fmla="*/ 2623473 h 3497992"/>
              <a:gd name="connsiteX418" fmla="*/ 863868 w 3033246"/>
              <a:gd name="connsiteY418" fmla="*/ 2632598 h 3497992"/>
              <a:gd name="connsiteX419" fmla="*/ 815543 w 3033246"/>
              <a:gd name="connsiteY419" fmla="*/ 2677132 h 3497992"/>
              <a:gd name="connsiteX420" fmla="*/ 503016 w 3033246"/>
              <a:gd name="connsiteY420" fmla="*/ 2921911 h 3497992"/>
              <a:gd name="connsiteX421" fmla="*/ 391680 w 3033246"/>
              <a:gd name="connsiteY421" fmla="*/ 2985080 h 3497992"/>
              <a:gd name="connsiteX422" fmla="*/ 375887 w 3033246"/>
              <a:gd name="connsiteY422" fmla="*/ 2993450 h 3497992"/>
              <a:gd name="connsiteX423" fmla="*/ 337512 w 3033246"/>
              <a:gd name="connsiteY423" fmla="*/ 3047775 h 3497992"/>
              <a:gd name="connsiteX424" fmla="*/ 260921 w 3033246"/>
              <a:gd name="connsiteY424" fmla="*/ 3085045 h 3497992"/>
              <a:gd name="connsiteX425" fmla="*/ 160797 w 3033246"/>
              <a:gd name="connsiteY425" fmla="*/ 3102890 h 3497992"/>
              <a:gd name="connsiteX426" fmla="*/ 134108 w 3033246"/>
              <a:gd name="connsiteY426" fmla="*/ 3098468 h 3497992"/>
              <a:gd name="connsiteX427" fmla="*/ 111684 w 3033246"/>
              <a:gd name="connsiteY427" fmla="*/ 3074780 h 3497992"/>
              <a:gd name="connsiteX428" fmla="*/ 123528 w 3033246"/>
              <a:gd name="connsiteY428" fmla="*/ 3040037 h 3497992"/>
              <a:gd name="connsiteX429" fmla="*/ 190172 w 3033246"/>
              <a:gd name="connsiteY429" fmla="*/ 3014138 h 3497992"/>
              <a:gd name="connsiteX430" fmla="*/ 307350 w 3033246"/>
              <a:gd name="connsiteY430" fmla="*/ 2991397 h 3497992"/>
              <a:gd name="connsiteX431" fmla="*/ 327090 w 3033246"/>
              <a:gd name="connsiteY431" fmla="*/ 2983185 h 3497992"/>
              <a:gd name="connsiteX432" fmla="*/ 374467 w 3033246"/>
              <a:gd name="connsiteY432" fmla="*/ 2985238 h 3497992"/>
              <a:gd name="connsiteX433" fmla="*/ 455007 w 3033246"/>
              <a:gd name="connsiteY433" fmla="*/ 2937861 h 3497992"/>
              <a:gd name="connsiteX434" fmla="*/ 829283 w 3033246"/>
              <a:gd name="connsiteY434" fmla="*/ 2650601 h 3497992"/>
              <a:gd name="connsiteX435" fmla="*/ 843744 w 3033246"/>
              <a:gd name="connsiteY435" fmla="*/ 2638725 h 3497992"/>
              <a:gd name="connsiteX436" fmla="*/ 810963 w 3033246"/>
              <a:gd name="connsiteY436" fmla="*/ 2655654 h 3497992"/>
              <a:gd name="connsiteX437" fmla="*/ 684626 w 3033246"/>
              <a:gd name="connsiteY437" fmla="*/ 2703031 h 3497992"/>
              <a:gd name="connsiteX438" fmla="*/ 610875 w 3033246"/>
              <a:gd name="connsiteY438" fmla="*/ 2724034 h 3497992"/>
              <a:gd name="connsiteX439" fmla="*/ 587661 w 3033246"/>
              <a:gd name="connsiteY439" fmla="*/ 2725614 h 3497992"/>
              <a:gd name="connsiteX440" fmla="*/ 552634 w 3033246"/>
              <a:gd name="connsiteY440" fmla="*/ 2695435 h 3497992"/>
              <a:gd name="connsiteX441" fmla="*/ 556077 w 3033246"/>
              <a:gd name="connsiteY441" fmla="*/ 2678237 h 3497992"/>
              <a:gd name="connsiteX442" fmla="*/ 559235 w 3033246"/>
              <a:gd name="connsiteY442" fmla="*/ 2662445 h 3497992"/>
              <a:gd name="connsiteX443" fmla="*/ 543443 w 3033246"/>
              <a:gd name="connsiteY443" fmla="*/ 2673815 h 3497992"/>
              <a:gd name="connsiteX444" fmla="*/ 447426 w 3033246"/>
              <a:gd name="connsiteY444" fmla="*/ 2731141 h 3497992"/>
              <a:gd name="connsiteX445" fmla="*/ 323456 w 3033246"/>
              <a:gd name="connsiteY445" fmla="*/ 2718507 h 3497992"/>
              <a:gd name="connsiteX446" fmla="*/ 302137 w 3033246"/>
              <a:gd name="connsiteY446" fmla="*/ 2702715 h 3497992"/>
              <a:gd name="connsiteX447" fmla="*/ 200277 w 3033246"/>
              <a:gd name="connsiteY447" fmla="*/ 2668762 h 3497992"/>
              <a:gd name="connsiteX448" fmla="*/ 183222 w 3033246"/>
              <a:gd name="connsiteY448" fmla="*/ 2666235 h 3497992"/>
              <a:gd name="connsiteX449" fmla="*/ 137898 w 3033246"/>
              <a:gd name="connsiteY449" fmla="*/ 2589011 h 3497992"/>
              <a:gd name="connsiteX450" fmla="*/ 157954 w 3033246"/>
              <a:gd name="connsiteY450" fmla="*/ 2545108 h 3497992"/>
              <a:gd name="connsiteX451" fmla="*/ 228388 w 3033246"/>
              <a:gd name="connsiteY451" fmla="*/ 2480360 h 3497992"/>
              <a:gd name="connsiteX452" fmla="*/ 278923 w 3033246"/>
              <a:gd name="connsiteY452" fmla="*/ 2455882 h 3497992"/>
              <a:gd name="connsiteX453" fmla="*/ 294715 w 3033246"/>
              <a:gd name="connsiteY453" fmla="*/ 2443406 h 3497992"/>
              <a:gd name="connsiteX454" fmla="*/ 274817 w 3033246"/>
              <a:gd name="connsiteY454" fmla="*/ 2443406 h 3497992"/>
              <a:gd name="connsiteX455" fmla="*/ 228546 w 3033246"/>
              <a:gd name="connsiteY455" fmla="*/ 2440406 h 3497992"/>
              <a:gd name="connsiteX456" fmla="*/ 193803 w 3033246"/>
              <a:gd name="connsiteY456" fmla="*/ 2408822 h 3497992"/>
              <a:gd name="connsiteX457" fmla="*/ 178011 w 3033246"/>
              <a:gd name="connsiteY457" fmla="*/ 2416244 h 3497992"/>
              <a:gd name="connsiteX458" fmla="*/ 56410 w 3033246"/>
              <a:gd name="connsiteY458" fmla="*/ 2444670 h 3497992"/>
              <a:gd name="connsiteX459" fmla="*/ 0 w 3033246"/>
              <a:gd name="connsiteY459" fmla="*/ 2388007 h 3497992"/>
              <a:gd name="connsiteX460" fmla="*/ 1296 w 3033246"/>
              <a:gd name="connsiteY460" fmla="*/ 2376132 h 3497992"/>
              <a:gd name="connsiteX461" fmla="*/ 32880 w 3033246"/>
              <a:gd name="connsiteY461" fmla="*/ 2323228 h 3497992"/>
              <a:gd name="connsiteX462" fmla="*/ 99208 w 3033246"/>
              <a:gd name="connsiteY462" fmla="*/ 2266534 h 3497992"/>
              <a:gd name="connsiteX463" fmla="*/ 357252 w 3033246"/>
              <a:gd name="connsiteY463" fmla="*/ 2155988 h 3497992"/>
              <a:gd name="connsiteX464" fmla="*/ 537126 w 3033246"/>
              <a:gd name="connsiteY464" fmla="*/ 2141143 h 3497992"/>
              <a:gd name="connsiteX465" fmla="*/ 668675 w 3033246"/>
              <a:gd name="connsiteY465" fmla="*/ 2151092 h 3497992"/>
              <a:gd name="connsiteX466" fmla="*/ 724738 w 3033246"/>
              <a:gd name="connsiteY466" fmla="*/ 2155356 h 3497992"/>
              <a:gd name="connsiteX467" fmla="*/ 851075 w 3033246"/>
              <a:gd name="connsiteY467" fmla="*/ 2159146 h 3497992"/>
              <a:gd name="connsiteX468" fmla="*/ 1050057 w 3033246"/>
              <a:gd name="connsiteY468" fmla="*/ 2123298 h 3497992"/>
              <a:gd name="connsiteX469" fmla="*/ 1141968 w 3033246"/>
              <a:gd name="connsiteY469" fmla="*/ 2092661 h 3497992"/>
              <a:gd name="connsiteX470" fmla="*/ 1277624 w 3033246"/>
              <a:gd name="connsiteY470" fmla="*/ 2086660 h 3497992"/>
              <a:gd name="connsiteX471" fmla="*/ 1398908 w 3033246"/>
              <a:gd name="connsiteY471" fmla="*/ 2070868 h 3497992"/>
              <a:gd name="connsiteX472" fmla="*/ 1404781 w 3033246"/>
              <a:gd name="connsiteY472" fmla="*/ 2069464 h 3497992"/>
              <a:gd name="connsiteX473" fmla="*/ 1531563 w 3033246"/>
              <a:gd name="connsiteY473" fmla="*/ 1902996 h 3497992"/>
              <a:gd name="connsiteX474" fmla="*/ 1574834 w 3033246"/>
              <a:gd name="connsiteY474" fmla="*/ 1846302 h 3497992"/>
              <a:gd name="connsiteX475" fmla="*/ 1584621 w 3033246"/>
              <a:gd name="connsiteY475" fmla="*/ 1838051 h 3497992"/>
              <a:gd name="connsiteX476" fmla="*/ 2753723 w 3033246"/>
              <a:gd name="connsiteY476" fmla="*/ 178013 h 3497992"/>
              <a:gd name="connsiteX477" fmla="*/ 2707926 w 3033246"/>
              <a:gd name="connsiteY477" fmla="*/ 191752 h 3497992"/>
              <a:gd name="connsiteX478" fmla="*/ 2482097 w 3033246"/>
              <a:gd name="connsiteY478" fmla="*/ 253184 h 3497992"/>
              <a:gd name="connsiteX479" fmla="*/ 2321648 w 3033246"/>
              <a:gd name="connsiteY479" fmla="*/ 319353 h 3497992"/>
              <a:gd name="connsiteX480" fmla="*/ 2271745 w 3033246"/>
              <a:gd name="connsiteY480" fmla="*/ 352991 h 3497992"/>
              <a:gd name="connsiteX481" fmla="*/ 2154251 w 3033246"/>
              <a:gd name="connsiteY481" fmla="*/ 461483 h 3497992"/>
              <a:gd name="connsiteX482" fmla="*/ 2068972 w 3033246"/>
              <a:gd name="connsiteY482" fmla="*/ 628407 h 3497992"/>
              <a:gd name="connsiteX483" fmla="*/ 2033440 w 3033246"/>
              <a:gd name="connsiteY483" fmla="*/ 796436 h 3497992"/>
              <a:gd name="connsiteX484" fmla="*/ 2037388 w 3033246"/>
              <a:gd name="connsiteY484" fmla="*/ 959570 h 3497992"/>
              <a:gd name="connsiteX485" fmla="*/ 2038810 w 3033246"/>
              <a:gd name="connsiteY485" fmla="*/ 934618 h 3497992"/>
              <a:gd name="connsiteX486" fmla="*/ 2048127 w 3033246"/>
              <a:gd name="connsiteY486" fmla="*/ 844287 h 3497992"/>
              <a:gd name="connsiteX487" fmla="*/ 2217262 w 3033246"/>
              <a:gd name="connsiteY487" fmla="*/ 495437 h 3497992"/>
              <a:gd name="connsiteX488" fmla="*/ 2381343 w 3033246"/>
              <a:gd name="connsiteY488" fmla="*/ 367362 h 3497992"/>
              <a:gd name="connsiteX489" fmla="*/ 2462831 w 3033246"/>
              <a:gd name="connsiteY489" fmla="*/ 331197 h 3497992"/>
              <a:gd name="connsiteX490" fmla="*/ 2670499 w 3033246"/>
              <a:gd name="connsiteY490" fmla="*/ 231864 h 3497992"/>
              <a:gd name="connsiteX491" fmla="*/ 2755460 w 3033246"/>
              <a:gd name="connsiteY491" fmla="*/ 182119 h 3497992"/>
              <a:gd name="connsiteX492" fmla="*/ 2753723 w 3033246"/>
              <a:gd name="connsiteY492" fmla="*/ 178013 h 3497992"/>
              <a:gd name="connsiteX493" fmla="*/ 2702240 w 3033246"/>
              <a:gd name="connsiteY493" fmla="*/ 174696 h 3497992"/>
              <a:gd name="connsiteX494" fmla="*/ 2594222 w 3033246"/>
              <a:gd name="connsiteY494" fmla="*/ 184803 h 3497992"/>
              <a:gd name="connsiteX495" fmla="*/ 2372025 w 3033246"/>
              <a:gd name="connsiteY495" fmla="*/ 216388 h 3497992"/>
              <a:gd name="connsiteX496" fmla="*/ 2118086 w 3033246"/>
              <a:gd name="connsiteY496" fmla="*/ 364361 h 3497992"/>
              <a:gd name="connsiteX497" fmla="*/ 1975956 w 3033246"/>
              <a:gd name="connsiteY497" fmla="*/ 713053 h 3497992"/>
              <a:gd name="connsiteX498" fmla="*/ 2019385 w 3033246"/>
              <a:gd name="connsiteY498" fmla="*/ 998419 h 3497992"/>
              <a:gd name="connsiteX499" fmla="*/ 2032651 w 3033246"/>
              <a:gd name="connsiteY499" fmla="*/ 1030003 h 3497992"/>
              <a:gd name="connsiteX500" fmla="*/ 2023175 w 3033246"/>
              <a:gd name="connsiteY500" fmla="*/ 921511 h 3497992"/>
              <a:gd name="connsiteX501" fmla="*/ 2028703 w 3033246"/>
              <a:gd name="connsiteY501" fmla="*/ 743690 h 3497992"/>
              <a:gd name="connsiteX502" fmla="*/ 2143196 w 3033246"/>
              <a:gd name="connsiteY502" fmla="*/ 456114 h 3497992"/>
              <a:gd name="connsiteX503" fmla="*/ 2174781 w 3033246"/>
              <a:gd name="connsiteY503" fmla="*/ 416633 h 3497992"/>
              <a:gd name="connsiteX504" fmla="*/ 2296381 w 3033246"/>
              <a:gd name="connsiteY504" fmla="*/ 323933 h 3497992"/>
              <a:gd name="connsiteX505" fmla="*/ 2487625 w 3033246"/>
              <a:gd name="connsiteY505" fmla="*/ 241340 h 3497992"/>
              <a:gd name="connsiteX506" fmla="*/ 2613173 w 3033246"/>
              <a:gd name="connsiteY506" fmla="*/ 209755 h 3497992"/>
              <a:gd name="connsiteX507" fmla="*/ 2713453 w 3033246"/>
              <a:gd name="connsiteY507" fmla="*/ 177381 h 3497992"/>
              <a:gd name="connsiteX508" fmla="*/ 2713453 w 3033246"/>
              <a:gd name="connsiteY508" fmla="*/ 174696 h 3497992"/>
              <a:gd name="connsiteX509" fmla="*/ 2702240 w 3033246"/>
              <a:gd name="connsiteY509" fmla="*/ 174696 h 3497992"/>
              <a:gd name="connsiteX510" fmla="*/ 3016453 w 3033246"/>
              <a:gd name="connsiteY510" fmla="*/ 712 h 3497992"/>
              <a:gd name="connsiteX511" fmla="*/ 3033246 w 3033246"/>
              <a:gd name="connsiteY511" fmla="*/ 1772 h 3497992"/>
              <a:gd name="connsiteX512" fmla="*/ 3022349 w 3033246"/>
              <a:gd name="connsiteY512" fmla="*/ 10931 h 3497992"/>
              <a:gd name="connsiteX513" fmla="*/ 2700662 w 3033246"/>
              <a:gd name="connsiteY513" fmla="*/ 410474 h 3497992"/>
              <a:gd name="connsiteX514" fmla="*/ 2519209 w 3033246"/>
              <a:gd name="connsiteY514" fmla="*/ 898770 h 3497992"/>
              <a:gd name="connsiteX515" fmla="*/ 2433457 w 3033246"/>
              <a:gd name="connsiteY515" fmla="*/ 1151446 h 3497992"/>
              <a:gd name="connsiteX516" fmla="*/ 2266691 w 3033246"/>
              <a:gd name="connsiteY516" fmla="*/ 1373958 h 3497992"/>
              <a:gd name="connsiteX517" fmla="*/ 2257532 w 3033246"/>
              <a:gd name="connsiteY517" fmla="*/ 1381380 h 3497992"/>
              <a:gd name="connsiteX518" fmla="*/ 2246635 w 3033246"/>
              <a:gd name="connsiteY518" fmla="*/ 1373958 h 3497992"/>
              <a:gd name="connsiteX519" fmla="*/ 2257374 w 3033246"/>
              <a:gd name="connsiteY519" fmla="*/ 1364167 h 3497992"/>
              <a:gd name="connsiteX520" fmla="*/ 2423192 w 3033246"/>
              <a:gd name="connsiteY520" fmla="*/ 1141023 h 3497992"/>
              <a:gd name="connsiteX521" fmla="*/ 2520157 w 3033246"/>
              <a:gd name="connsiteY521" fmla="*/ 848709 h 3497992"/>
              <a:gd name="connsiteX522" fmla="*/ 2706347 w 3033246"/>
              <a:gd name="connsiteY522" fmla="*/ 368467 h 3497992"/>
              <a:gd name="connsiteX523" fmla="*/ 2839002 w 3033246"/>
              <a:gd name="connsiteY523" fmla="*/ 163168 h 3497992"/>
              <a:gd name="connsiteX524" fmla="*/ 2847056 w 3033246"/>
              <a:gd name="connsiteY524" fmla="*/ 151956 h 3497992"/>
              <a:gd name="connsiteX525" fmla="*/ 2829526 w 3033246"/>
              <a:gd name="connsiteY525" fmla="*/ 157167 h 3497992"/>
              <a:gd name="connsiteX526" fmla="*/ 2718980 w 3033246"/>
              <a:gd name="connsiteY526" fmla="*/ 217967 h 3497992"/>
              <a:gd name="connsiteX527" fmla="*/ 2471358 w 3033246"/>
              <a:gd name="connsiteY527" fmla="*/ 342410 h 3497992"/>
              <a:gd name="connsiteX528" fmla="*/ 2353233 w 3033246"/>
              <a:gd name="connsiteY528" fmla="*/ 397209 h 3497992"/>
              <a:gd name="connsiteX529" fmla="*/ 2189467 w 3033246"/>
              <a:gd name="connsiteY529" fmla="*/ 549762 h 3497992"/>
              <a:gd name="connsiteX530" fmla="*/ 2057918 w 3033246"/>
              <a:gd name="connsiteY530" fmla="*/ 856131 h 3497992"/>
              <a:gd name="connsiteX531" fmla="*/ 2051759 w 3033246"/>
              <a:gd name="connsiteY531" fmla="*/ 996998 h 3497992"/>
              <a:gd name="connsiteX532" fmla="*/ 2056812 w 3033246"/>
              <a:gd name="connsiteY532" fmla="*/ 1068536 h 3497992"/>
              <a:gd name="connsiteX533" fmla="*/ 2056812 w 3033246"/>
              <a:gd name="connsiteY533" fmla="*/ 1087645 h 3497992"/>
              <a:gd name="connsiteX534" fmla="*/ 2038177 w 3033246"/>
              <a:gd name="connsiteY534" fmla="*/ 1074538 h 3497992"/>
              <a:gd name="connsiteX535" fmla="*/ 1999329 w 3033246"/>
              <a:gd name="connsiteY535" fmla="*/ 981679 h 3497992"/>
              <a:gd name="connsiteX536" fmla="*/ 1961111 w 3033246"/>
              <a:gd name="connsiteY536" fmla="*/ 711000 h 3497992"/>
              <a:gd name="connsiteX537" fmla="*/ 2159778 w 3033246"/>
              <a:gd name="connsiteY537" fmla="*/ 304351 h 3497992"/>
              <a:gd name="connsiteX538" fmla="*/ 2370920 w 3033246"/>
              <a:gd name="connsiteY538" fmla="*/ 202491 h 3497992"/>
              <a:gd name="connsiteX539" fmla="*/ 2560427 w 3033246"/>
              <a:gd name="connsiteY539" fmla="*/ 173907 h 3497992"/>
              <a:gd name="connsiteX540" fmla="*/ 2760988 w 3033246"/>
              <a:gd name="connsiteY540" fmla="*/ 154482 h 3497992"/>
              <a:gd name="connsiteX541" fmla="*/ 2838527 w 3033246"/>
              <a:gd name="connsiteY541" fmla="*/ 138690 h 3497992"/>
              <a:gd name="connsiteX542" fmla="*/ 2893011 w 3033246"/>
              <a:gd name="connsiteY542" fmla="*/ 105526 h 3497992"/>
              <a:gd name="connsiteX543" fmla="*/ 3001661 w 3033246"/>
              <a:gd name="connsiteY543" fmla="*/ 8720 h 3497992"/>
              <a:gd name="connsiteX544" fmla="*/ 3016453 w 3033246"/>
              <a:gd name="connsiteY544" fmla="*/ 712 h 349799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3033246" h="3497992">
                <a:moveTo>
                  <a:pt x="222230" y="3225911"/>
                </a:moveTo>
                <a:cubicBezTo>
                  <a:pt x="213844" y="3226811"/>
                  <a:pt x="205553" y="3228391"/>
                  <a:pt x="197436" y="3230649"/>
                </a:cubicBezTo>
                <a:cubicBezTo>
                  <a:pt x="148543" y="3248952"/>
                  <a:pt x="107704" y="3283979"/>
                  <a:pt x="82153" y="3329508"/>
                </a:cubicBezTo>
                <a:cubicBezTo>
                  <a:pt x="75298" y="3338589"/>
                  <a:pt x="73846" y="3350654"/>
                  <a:pt x="78363" y="3361093"/>
                </a:cubicBezTo>
                <a:cubicBezTo>
                  <a:pt x="90254" y="3366841"/>
                  <a:pt x="104372" y="3365230"/>
                  <a:pt x="114684" y="3356987"/>
                </a:cubicBezTo>
                <a:cubicBezTo>
                  <a:pt x="122106" y="3351775"/>
                  <a:pt x="129371" y="3346406"/>
                  <a:pt x="136636" y="3341194"/>
                </a:cubicBezTo>
                <a:cubicBezTo>
                  <a:pt x="165599" y="3320380"/>
                  <a:pt x="191040" y="3295065"/>
                  <a:pt x="211964" y="3266181"/>
                </a:cubicBezTo>
                <a:cubicBezTo>
                  <a:pt x="221834" y="3255601"/>
                  <a:pt x="225388" y="3240582"/>
                  <a:pt x="221282" y="3226701"/>
                </a:cubicBezTo>
                <a:close/>
                <a:moveTo>
                  <a:pt x="426264" y="3216436"/>
                </a:moveTo>
                <a:cubicBezTo>
                  <a:pt x="420042" y="3219879"/>
                  <a:pt x="414136" y="3223843"/>
                  <a:pt x="408577" y="3228280"/>
                </a:cubicBezTo>
                <a:cubicBezTo>
                  <a:pt x="401187" y="3235561"/>
                  <a:pt x="394286" y="3243315"/>
                  <a:pt x="387889" y="3251495"/>
                </a:cubicBezTo>
                <a:cubicBezTo>
                  <a:pt x="367770" y="3278294"/>
                  <a:pt x="349925" y="3306704"/>
                  <a:pt x="334512" y="3336457"/>
                </a:cubicBezTo>
                <a:cubicBezTo>
                  <a:pt x="317709" y="3366289"/>
                  <a:pt x="308881" y="3399973"/>
                  <a:pt x="308928" y="3434211"/>
                </a:cubicBezTo>
                <a:cubicBezTo>
                  <a:pt x="310066" y="3442091"/>
                  <a:pt x="311850" y="3449845"/>
                  <a:pt x="314298" y="3457426"/>
                </a:cubicBezTo>
                <a:lnTo>
                  <a:pt x="314298" y="3458215"/>
                </a:lnTo>
                <a:cubicBezTo>
                  <a:pt x="322194" y="3451567"/>
                  <a:pt x="329537" y="3444271"/>
                  <a:pt x="336249" y="3436422"/>
                </a:cubicBezTo>
                <a:cubicBezTo>
                  <a:pt x="344824" y="3424278"/>
                  <a:pt x="352373" y="3411439"/>
                  <a:pt x="358832" y="3398047"/>
                </a:cubicBezTo>
                <a:cubicBezTo>
                  <a:pt x="377309" y="3357461"/>
                  <a:pt x="395154" y="3316717"/>
                  <a:pt x="412683" y="3275815"/>
                </a:cubicBezTo>
                <a:cubicBezTo>
                  <a:pt x="417468" y="3263813"/>
                  <a:pt x="421480" y="3251527"/>
                  <a:pt x="424685" y="3239019"/>
                </a:cubicBezTo>
                <a:cubicBezTo>
                  <a:pt x="425712" y="3231534"/>
                  <a:pt x="426233" y="3223985"/>
                  <a:pt x="426264" y="3216436"/>
                </a:cubicBezTo>
                <a:close/>
                <a:moveTo>
                  <a:pt x="626037" y="3145529"/>
                </a:moveTo>
                <a:cubicBezTo>
                  <a:pt x="620793" y="3148767"/>
                  <a:pt x="616008" y="3152699"/>
                  <a:pt x="611823" y="3157216"/>
                </a:cubicBezTo>
                <a:cubicBezTo>
                  <a:pt x="585388" y="3192653"/>
                  <a:pt x="571901" y="3236066"/>
                  <a:pt x="573606" y="3280237"/>
                </a:cubicBezTo>
                <a:cubicBezTo>
                  <a:pt x="572674" y="3290707"/>
                  <a:pt x="577839" y="3300767"/>
                  <a:pt x="586872" y="3306136"/>
                </a:cubicBezTo>
                <a:cubicBezTo>
                  <a:pt x="599506" y="3306136"/>
                  <a:pt x="602664" y="3296503"/>
                  <a:pt x="607717" y="3288291"/>
                </a:cubicBezTo>
                <a:cubicBezTo>
                  <a:pt x="622989" y="3258286"/>
                  <a:pt x="631454" y="3225296"/>
                  <a:pt x="632511" y="3191643"/>
                </a:cubicBezTo>
                <a:cubicBezTo>
                  <a:pt x="633301" y="3177272"/>
                  <a:pt x="631880" y="3162585"/>
                  <a:pt x="631880" y="3148056"/>
                </a:cubicBezTo>
                <a:lnTo>
                  <a:pt x="631722" y="3148056"/>
                </a:lnTo>
                <a:close/>
                <a:moveTo>
                  <a:pt x="347145" y="2989818"/>
                </a:moveTo>
                <a:cubicBezTo>
                  <a:pt x="340292" y="2991318"/>
                  <a:pt x="333581" y="2993434"/>
                  <a:pt x="327090" y="2996134"/>
                </a:cubicBezTo>
                <a:cubicBezTo>
                  <a:pt x="295506" y="3006557"/>
                  <a:pt x="265342" y="3018086"/>
                  <a:pt x="233915" y="3026771"/>
                </a:cubicBezTo>
                <a:cubicBezTo>
                  <a:pt x="218645" y="3029393"/>
                  <a:pt x="203120" y="3030356"/>
                  <a:pt x="187644" y="3029614"/>
                </a:cubicBezTo>
                <a:cubicBezTo>
                  <a:pt x="165440" y="3029804"/>
                  <a:pt x="144042" y="3037921"/>
                  <a:pt x="127318" y="3052513"/>
                </a:cubicBezTo>
                <a:cubicBezTo>
                  <a:pt x="114053" y="3064515"/>
                  <a:pt x="115632" y="3077465"/>
                  <a:pt x="132055" y="3084097"/>
                </a:cubicBezTo>
                <a:cubicBezTo>
                  <a:pt x="142700" y="3087824"/>
                  <a:pt x="153628" y="3090683"/>
                  <a:pt x="164745" y="3092625"/>
                </a:cubicBezTo>
                <a:cubicBezTo>
                  <a:pt x="196156" y="3092625"/>
                  <a:pt x="227236" y="3086340"/>
                  <a:pt x="256183" y="3074148"/>
                </a:cubicBezTo>
                <a:cubicBezTo>
                  <a:pt x="285082" y="3061199"/>
                  <a:pt x="313509" y="3047459"/>
                  <a:pt x="341302" y="3032457"/>
                </a:cubicBezTo>
                <a:cubicBezTo>
                  <a:pt x="349799" y="3026771"/>
                  <a:pt x="356732" y="3019065"/>
                  <a:pt x="361517" y="3010032"/>
                </a:cubicBezTo>
                <a:cubicBezTo>
                  <a:pt x="368782" y="2998030"/>
                  <a:pt x="361517" y="2988081"/>
                  <a:pt x="347145" y="2989818"/>
                </a:cubicBezTo>
                <a:close/>
                <a:moveTo>
                  <a:pt x="1264990" y="2810260"/>
                </a:moveTo>
                <a:cubicBezTo>
                  <a:pt x="1264231" y="2810608"/>
                  <a:pt x="1263536" y="2811097"/>
                  <a:pt x="1262937" y="2811681"/>
                </a:cubicBezTo>
                <a:lnTo>
                  <a:pt x="1254408" y="2824631"/>
                </a:lnTo>
                <a:cubicBezTo>
                  <a:pt x="1210364" y="2894764"/>
                  <a:pt x="1176237" y="2970646"/>
                  <a:pt x="1153023" y="3050144"/>
                </a:cubicBezTo>
                <a:cubicBezTo>
                  <a:pt x="1123333" y="3147740"/>
                  <a:pt x="1093012" y="3245020"/>
                  <a:pt x="1044214" y="3335509"/>
                </a:cubicBezTo>
                <a:cubicBezTo>
                  <a:pt x="1025421" y="3370410"/>
                  <a:pt x="1022579" y="3410838"/>
                  <a:pt x="1020052" y="3450161"/>
                </a:cubicBezTo>
                <a:cubicBezTo>
                  <a:pt x="1018947" y="3468164"/>
                  <a:pt x="1026053" y="3474797"/>
                  <a:pt x="1044372" y="3474639"/>
                </a:cubicBezTo>
                <a:lnTo>
                  <a:pt x="1073298" y="3470442"/>
                </a:lnTo>
                <a:lnTo>
                  <a:pt x="1100435" y="3432316"/>
                </a:lnTo>
                <a:cubicBezTo>
                  <a:pt x="1110542" y="3417155"/>
                  <a:pt x="1120807" y="3400731"/>
                  <a:pt x="1130282" y="3384939"/>
                </a:cubicBezTo>
                <a:cubicBezTo>
                  <a:pt x="1139757" y="3369147"/>
                  <a:pt x="1148601" y="3352565"/>
                  <a:pt x="1157760" y="3336457"/>
                </a:cubicBezTo>
                <a:cubicBezTo>
                  <a:pt x="1148909" y="3363051"/>
                  <a:pt x="1137330" y="3388571"/>
                  <a:pt x="1123251" y="3412627"/>
                </a:cubicBezTo>
                <a:lnTo>
                  <a:pt x="1083540" y="3466677"/>
                </a:lnTo>
                <a:lnTo>
                  <a:pt x="1111444" y="3455310"/>
                </a:lnTo>
                <a:lnTo>
                  <a:pt x="1157129" y="3383044"/>
                </a:lnTo>
                <a:cubicBezTo>
                  <a:pt x="1172653" y="3353276"/>
                  <a:pt x="1186455" y="3322639"/>
                  <a:pt x="1198505" y="3291291"/>
                </a:cubicBezTo>
                <a:cubicBezTo>
                  <a:pt x="1210665" y="3260812"/>
                  <a:pt x="1220771" y="3229544"/>
                  <a:pt x="1231984" y="3198591"/>
                </a:cubicBezTo>
                <a:cubicBezTo>
                  <a:pt x="1214099" y="3271670"/>
                  <a:pt x="1193461" y="3343682"/>
                  <a:pt x="1154946" y="3407433"/>
                </a:cubicBezTo>
                <a:lnTo>
                  <a:pt x="1124183" y="3448918"/>
                </a:lnTo>
                <a:lnTo>
                  <a:pt x="1159813" y="3424894"/>
                </a:lnTo>
                <a:cubicBezTo>
                  <a:pt x="1229584" y="3368578"/>
                  <a:pt x="1276786" y="3289033"/>
                  <a:pt x="1292783" y="3200802"/>
                </a:cubicBezTo>
                <a:cubicBezTo>
                  <a:pt x="1300996" y="3165443"/>
                  <a:pt x="1299022" y="3128489"/>
                  <a:pt x="1287099" y="3094204"/>
                </a:cubicBezTo>
                <a:cubicBezTo>
                  <a:pt x="1267895" y="3043369"/>
                  <a:pt x="1257946" y="2989518"/>
                  <a:pt x="1257725" y="2935176"/>
                </a:cubicBezTo>
                <a:cubicBezTo>
                  <a:pt x="1258515" y="2893959"/>
                  <a:pt x="1262463" y="2852267"/>
                  <a:pt x="1264990" y="2810260"/>
                </a:cubicBezTo>
                <a:close/>
                <a:moveTo>
                  <a:pt x="1288993" y="2782150"/>
                </a:moveTo>
                <a:cubicBezTo>
                  <a:pt x="1253619" y="2905329"/>
                  <a:pt x="1268938" y="3025192"/>
                  <a:pt x="1320578" y="3141897"/>
                </a:cubicBezTo>
                <a:cubicBezTo>
                  <a:pt x="1321700" y="3137570"/>
                  <a:pt x="1321968" y="3133069"/>
                  <a:pt x="1321367" y="3128631"/>
                </a:cubicBezTo>
                <a:cubicBezTo>
                  <a:pt x="1318351" y="3103111"/>
                  <a:pt x="1316978" y="3077417"/>
                  <a:pt x="1317262" y="3051723"/>
                </a:cubicBezTo>
                <a:cubicBezTo>
                  <a:pt x="1321036" y="2998203"/>
                  <a:pt x="1318225" y="2944431"/>
                  <a:pt x="1308892" y="2891590"/>
                </a:cubicBezTo>
                <a:cubicBezTo>
                  <a:pt x="1303365" y="2854952"/>
                  <a:pt x="1295942" y="2818472"/>
                  <a:pt x="1288993" y="2782150"/>
                </a:cubicBezTo>
                <a:close/>
                <a:moveTo>
                  <a:pt x="861025" y="2711243"/>
                </a:moveTo>
                <a:cubicBezTo>
                  <a:pt x="858877" y="2714133"/>
                  <a:pt x="856966" y="2717196"/>
                  <a:pt x="855340" y="2720402"/>
                </a:cubicBezTo>
                <a:cubicBezTo>
                  <a:pt x="838110" y="2762236"/>
                  <a:pt x="828271" y="2806754"/>
                  <a:pt x="826281" y="2851952"/>
                </a:cubicBezTo>
                <a:cubicBezTo>
                  <a:pt x="826281" y="2901697"/>
                  <a:pt x="828808" y="2951443"/>
                  <a:pt x="829440" y="3001188"/>
                </a:cubicBezTo>
                <a:cubicBezTo>
                  <a:pt x="829440" y="3047775"/>
                  <a:pt x="829440" y="3094204"/>
                  <a:pt x="829440" y="3140791"/>
                </a:cubicBezTo>
                <a:lnTo>
                  <a:pt x="829440" y="3161005"/>
                </a:lnTo>
                <a:cubicBezTo>
                  <a:pt x="833546" y="3158637"/>
                  <a:pt x="835599" y="3158163"/>
                  <a:pt x="836547" y="3156742"/>
                </a:cubicBezTo>
                <a:cubicBezTo>
                  <a:pt x="864862" y="3123057"/>
                  <a:pt x="886323" y="3084160"/>
                  <a:pt x="899716" y="3042248"/>
                </a:cubicBezTo>
                <a:cubicBezTo>
                  <a:pt x="909080" y="3016001"/>
                  <a:pt x="912696" y="2988049"/>
                  <a:pt x="910296" y="2960286"/>
                </a:cubicBezTo>
                <a:cubicBezTo>
                  <a:pt x="906111" y="2932208"/>
                  <a:pt x="900426" y="2904366"/>
                  <a:pt x="893240" y="2876903"/>
                </a:cubicBezTo>
                <a:cubicBezTo>
                  <a:pt x="880449" y="2823368"/>
                  <a:pt x="858024" y="2771727"/>
                  <a:pt x="861025" y="2711243"/>
                </a:cubicBezTo>
                <a:close/>
                <a:moveTo>
                  <a:pt x="1409962" y="2522683"/>
                </a:moveTo>
                <a:cubicBezTo>
                  <a:pt x="1408051" y="2525858"/>
                  <a:pt x="1406409" y="2529174"/>
                  <a:pt x="1405067" y="2532633"/>
                </a:cubicBezTo>
                <a:lnTo>
                  <a:pt x="1393775" y="2561156"/>
                </a:lnTo>
                <a:lnTo>
                  <a:pt x="1396539" y="2561690"/>
                </a:lnTo>
                <a:cubicBezTo>
                  <a:pt x="1395433" y="2569113"/>
                  <a:pt x="1394486" y="2576535"/>
                  <a:pt x="1393065" y="2583957"/>
                </a:cubicBezTo>
                <a:cubicBezTo>
                  <a:pt x="1386463" y="2619458"/>
                  <a:pt x="1383715" y="2655575"/>
                  <a:pt x="1384853" y="2691660"/>
                </a:cubicBezTo>
                <a:cubicBezTo>
                  <a:pt x="1386116" y="2747723"/>
                  <a:pt x="1387537" y="2803943"/>
                  <a:pt x="1389275" y="2860005"/>
                </a:cubicBezTo>
                <a:cubicBezTo>
                  <a:pt x="1389275" y="2872797"/>
                  <a:pt x="1391959" y="2885431"/>
                  <a:pt x="1392275" y="2898381"/>
                </a:cubicBezTo>
                <a:cubicBezTo>
                  <a:pt x="1383605" y="2859579"/>
                  <a:pt x="1378836" y="2820004"/>
                  <a:pt x="1378062" y="2780255"/>
                </a:cubicBezTo>
                <a:cubicBezTo>
                  <a:pt x="1378062" y="2741564"/>
                  <a:pt x="1373956" y="2702873"/>
                  <a:pt x="1375220" y="2664182"/>
                </a:cubicBezTo>
                <a:lnTo>
                  <a:pt x="1385452" y="2582182"/>
                </a:lnTo>
                <a:lnTo>
                  <a:pt x="1370843" y="2619083"/>
                </a:lnTo>
                <a:cubicBezTo>
                  <a:pt x="1358037" y="2647308"/>
                  <a:pt x="1343848" y="2674905"/>
                  <a:pt x="1328316" y="2701767"/>
                </a:cubicBezTo>
                <a:cubicBezTo>
                  <a:pt x="1319757" y="2715444"/>
                  <a:pt x="1312808" y="2730067"/>
                  <a:pt x="1307628" y="2745354"/>
                </a:cubicBezTo>
                <a:cubicBezTo>
                  <a:pt x="1300380" y="2774333"/>
                  <a:pt x="1301154" y="2804733"/>
                  <a:pt x="1309839" y="2833317"/>
                </a:cubicBezTo>
                <a:cubicBezTo>
                  <a:pt x="1325394" y="2893422"/>
                  <a:pt x="1332518" y="2955391"/>
                  <a:pt x="1331001" y="3017454"/>
                </a:cubicBezTo>
                <a:cubicBezTo>
                  <a:pt x="1331001" y="3034826"/>
                  <a:pt x="1331001" y="3052355"/>
                  <a:pt x="1330054" y="3069884"/>
                </a:cubicBezTo>
                <a:cubicBezTo>
                  <a:pt x="1329233" y="3104801"/>
                  <a:pt x="1333748" y="3139623"/>
                  <a:pt x="1343477" y="3173165"/>
                </a:cubicBezTo>
                <a:cubicBezTo>
                  <a:pt x="1349446" y="3198654"/>
                  <a:pt x="1365823" y="3220495"/>
                  <a:pt x="1388642" y="3233334"/>
                </a:cubicBezTo>
                <a:lnTo>
                  <a:pt x="1389356" y="3234199"/>
                </a:lnTo>
                <a:lnTo>
                  <a:pt x="1405992" y="3254346"/>
                </a:lnTo>
                <a:lnTo>
                  <a:pt x="1409016" y="3154846"/>
                </a:lnTo>
                <a:cubicBezTo>
                  <a:pt x="1409173" y="3118524"/>
                  <a:pt x="1407278" y="3081412"/>
                  <a:pt x="1406173" y="3042248"/>
                </a:cubicBezTo>
                <a:cubicBezTo>
                  <a:pt x="1418195" y="3094342"/>
                  <a:pt x="1421270" y="3211728"/>
                  <a:pt x="1414021" y="3252321"/>
                </a:cubicBezTo>
                <a:lnTo>
                  <a:pt x="1411405" y="3260903"/>
                </a:lnTo>
                <a:lnTo>
                  <a:pt x="1414069" y="3264129"/>
                </a:lnTo>
                <a:cubicBezTo>
                  <a:pt x="1420227" y="3281658"/>
                  <a:pt x="1425122" y="3299977"/>
                  <a:pt x="1432545" y="3317033"/>
                </a:cubicBezTo>
                <a:cubicBezTo>
                  <a:pt x="1441325" y="3338921"/>
                  <a:pt x="1451890" y="3360051"/>
                  <a:pt x="1464130" y="3380201"/>
                </a:cubicBezTo>
                <a:cubicBezTo>
                  <a:pt x="1471315" y="3391256"/>
                  <a:pt x="1479211" y="3397217"/>
                  <a:pt x="1487995" y="3398501"/>
                </a:cubicBezTo>
                <a:lnTo>
                  <a:pt x="1500803" y="3394214"/>
                </a:lnTo>
                <a:lnTo>
                  <a:pt x="1503531" y="3290772"/>
                </a:lnTo>
                <a:cubicBezTo>
                  <a:pt x="1502663" y="3251850"/>
                  <a:pt x="1499899" y="3212970"/>
                  <a:pt x="1495240" y="3174271"/>
                </a:cubicBezTo>
                <a:cubicBezTo>
                  <a:pt x="1510993" y="3229701"/>
                  <a:pt x="1517596" y="3322175"/>
                  <a:pt x="1511252" y="3373208"/>
                </a:cubicBezTo>
                <a:lnTo>
                  <a:pt x="1507565" y="3391951"/>
                </a:lnTo>
                <a:lnTo>
                  <a:pt x="1517191" y="3388729"/>
                </a:lnTo>
                <a:cubicBezTo>
                  <a:pt x="1536774" y="3374658"/>
                  <a:pt x="1552598" y="3356008"/>
                  <a:pt x="1563304" y="3334404"/>
                </a:cubicBezTo>
                <a:cubicBezTo>
                  <a:pt x="1581150" y="3299108"/>
                  <a:pt x="1590752" y="3260244"/>
                  <a:pt x="1591415" y="3220700"/>
                </a:cubicBezTo>
                <a:cubicBezTo>
                  <a:pt x="1592615" y="3170102"/>
                  <a:pt x="1582698" y="3119867"/>
                  <a:pt x="1562357" y="3073516"/>
                </a:cubicBezTo>
                <a:cubicBezTo>
                  <a:pt x="1540564" y="3021718"/>
                  <a:pt x="1516560" y="2970709"/>
                  <a:pt x="1493345" y="2919542"/>
                </a:cubicBezTo>
                <a:cubicBezTo>
                  <a:pt x="1470304" y="2871123"/>
                  <a:pt x="1450975" y="2821030"/>
                  <a:pt x="1435546" y="2769674"/>
                </a:cubicBezTo>
                <a:lnTo>
                  <a:pt x="1429754" y="2738917"/>
                </a:lnTo>
                <a:lnTo>
                  <a:pt x="1439020" y="2831264"/>
                </a:lnTo>
                <a:cubicBezTo>
                  <a:pt x="1428005" y="2802838"/>
                  <a:pt x="1420899" y="2756379"/>
                  <a:pt x="1421565" y="2721335"/>
                </a:cubicBezTo>
                <a:lnTo>
                  <a:pt x="1423392" y="2705134"/>
                </a:lnTo>
                <a:lnTo>
                  <a:pt x="1416200" y="2666942"/>
                </a:lnTo>
                <a:cubicBezTo>
                  <a:pt x="1412268" y="2632317"/>
                  <a:pt x="1410863" y="2597405"/>
                  <a:pt x="1412016" y="2562480"/>
                </a:cubicBezTo>
                <a:cubicBezTo>
                  <a:pt x="1412489" y="2549372"/>
                  <a:pt x="1412173" y="2536107"/>
                  <a:pt x="1412173" y="2522683"/>
                </a:cubicBezTo>
                <a:close/>
                <a:moveTo>
                  <a:pt x="1184450" y="2514630"/>
                </a:moveTo>
                <a:lnTo>
                  <a:pt x="1185714" y="2515261"/>
                </a:lnTo>
                <a:lnTo>
                  <a:pt x="1041530" y="2822736"/>
                </a:lnTo>
                <a:lnTo>
                  <a:pt x="1040741" y="2822736"/>
                </a:lnTo>
                <a:cubicBezTo>
                  <a:pt x="1044105" y="2810766"/>
                  <a:pt x="1048163" y="2799016"/>
                  <a:pt x="1052900" y="2787519"/>
                </a:cubicBezTo>
                <a:cubicBezTo>
                  <a:pt x="1095540" y="2697614"/>
                  <a:pt x="1138384" y="2608120"/>
                  <a:pt x="1181449" y="2519051"/>
                </a:cubicBezTo>
                <a:cubicBezTo>
                  <a:pt x="1182334" y="2517504"/>
                  <a:pt x="1183344" y="2516035"/>
                  <a:pt x="1184450" y="2514630"/>
                </a:cubicBezTo>
                <a:close/>
                <a:moveTo>
                  <a:pt x="1295154" y="2338546"/>
                </a:moveTo>
                <a:lnTo>
                  <a:pt x="1299260" y="2340441"/>
                </a:lnTo>
                <a:lnTo>
                  <a:pt x="979309" y="3025192"/>
                </a:lnTo>
                <a:cubicBezTo>
                  <a:pt x="1074062" y="2791467"/>
                  <a:pt x="1184608" y="2565164"/>
                  <a:pt x="1295154" y="2338546"/>
                </a:cubicBezTo>
                <a:close/>
                <a:moveTo>
                  <a:pt x="892135" y="2188678"/>
                </a:moveTo>
                <a:cubicBezTo>
                  <a:pt x="855340" y="2190099"/>
                  <a:pt x="818701" y="2191363"/>
                  <a:pt x="781589" y="2193258"/>
                </a:cubicBezTo>
                <a:cubicBezTo>
                  <a:pt x="720347" y="2197332"/>
                  <a:pt x="660005" y="2210313"/>
                  <a:pt x="602506" y="2231791"/>
                </a:cubicBezTo>
                <a:cubicBezTo>
                  <a:pt x="559867" y="2247583"/>
                  <a:pt x="517544" y="2263375"/>
                  <a:pt x="474588" y="2276641"/>
                </a:cubicBezTo>
                <a:cubicBezTo>
                  <a:pt x="412035" y="2297518"/>
                  <a:pt x="345945" y="2305683"/>
                  <a:pt x="280186" y="2300645"/>
                </a:cubicBezTo>
                <a:cubicBezTo>
                  <a:pt x="234484" y="2296302"/>
                  <a:pt x="188354" y="2299603"/>
                  <a:pt x="143742" y="2310436"/>
                </a:cubicBezTo>
                <a:cubicBezTo>
                  <a:pt x="97281" y="2323054"/>
                  <a:pt x="53694" y="2344500"/>
                  <a:pt x="15351" y="2373605"/>
                </a:cubicBezTo>
                <a:cubicBezTo>
                  <a:pt x="10139" y="2411664"/>
                  <a:pt x="27510" y="2432668"/>
                  <a:pt x="62728" y="2431089"/>
                </a:cubicBezTo>
                <a:cubicBezTo>
                  <a:pt x="84031" y="2430631"/>
                  <a:pt x="105224" y="2427772"/>
                  <a:pt x="125897" y="2422561"/>
                </a:cubicBezTo>
                <a:cubicBezTo>
                  <a:pt x="146663" y="2415660"/>
                  <a:pt x="166877" y="2407211"/>
                  <a:pt x="186380" y="2397293"/>
                </a:cubicBezTo>
                <a:cubicBezTo>
                  <a:pt x="189934" y="2395714"/>
                  <a:pt x="193408" y="2393898"/>
                  <a:pt x="197040" y="2393168"/>
                </a:cubicBezTo>
                <a:lnTo>
                  <a:pt x="198895" y="2393549"/>
                </a:lnTo>
                <a:lnTo>
                  <a:pt x="199330" y="2393029"/>
                </a:lnTo>
                <a:cubicBezTo>
                  <a:pt x="211949" y="2386728"/>
                  <a:pt x="225040" y="2381453"/>
                  <a:pt x="238496" y="2377237"/>
                </a:cubicBezTo>
                <a:cubicBezTo>
                  <a:pt x="276080" y="2366656"/>
                  <a:pt x="314140" y="2357338"/>
                  <a:pt x="352199" y="2347863"/>
                </a:cubicBezTo>
                <a:cubicBezTo>
                  <a:pt x="356448" y="2346963"/>
                  <a:pt x="360822" y="2346694"/>
                  <a:pt x="365149" y="2347073"/>
                </a:cubicBezTo>
                <a:lnTo>
                  <a:pt x="208648" y="2399487"/>
                </a:lnTo>
                <a:lnTo>
                  <a:pt x="208648" y="2419244"/>
                </a:lnTo>
                <a:cubicBezTo>
                  <a:pt x="228957" y="2429762"/>
                  <a:pt x="251950" y="2433947"/>
                  <a:pt x="274659" y="2431247"/>
                </a:cubicBezTo>
                <a:cubicBezTo>
                  <a:pt x="315277" y="2428278"/>
                  <a:pt x="355246" y="2419339"/>
                  <a:pt x="393259" y="2404716"/>
                </a:cubicBezTo>
                <a:cubicBezTo>
                  <a:pt x="419063" y="2393835"/>
                  <a:pt x="445420" y="2384296"/>
                  <a:pt x="472220" y="2376132"/>
                </a:cubicBezTo>
                <a:cubicBezTo>
                  <a:pt x="614350" y="2336019"/>
                  <a:pt x="746847" y="2270482"/>
                  <a:pt x="877922" y="2202417"/>
                </a:cubicBezTo>
                <a:cubicBezTo>
                  <a:pt x="883133" y="2199890"/>
                  <a:pt x="887871" y="2196416"/>
                  <a:pt x="893715" y="2193416"/>
                </a:cubicBezTo>
                <a:close/>
                <a:moveTo>
                  <a:pt x="1347354" y="2160114"/>
                </a:moveTo>
                <a:cubicBezTo>
                  <a:pt x="1332363" y="2157540"/>
                  <a:pt x="1316448" y="2160355"/>
                  <a:pt x="1302733" y="2169096"/>
                </a:cubicBezTo>
                <a:cubicBezTo>
                  <a:pt x="1271323" y="2187209"/>
                  <a:pt x="1242249" y="2209113"/>
                  <a:pt x="1216192" y="2234318"/>
                </a:cubicBezTo>
                <a:cubicBezTo>
                  <a:pt x="1146168" y="2300645"/>
                  <a:pt x="1080694" y="2371599"/>
                  <a:pt x="1020210" y="2446723"/>
                </a:cubicBezTo>
                <a:cubicBezTo>
                  <a:pt x="966422" y="2510634"/>
                  <a:pt x="920008" y="2580388"/>
                  <a:pt x="881870" y="2654707"/>
                </a:cubicBezTo>
                <a:cubicBezTo>
                  <a:pt x="865952" y="2687760"/>
                  <a:pt x="863567" y="2725724"/>
                  <a:pt x="875237" y="2760514"/>
                </a:cubicBezTo>
                <a:lnTo>
                  <a:pt x="891382" y="2818109"/>
                </a:lnTo>
                <a:lnTo>
                  <a:pt x="910613" y="2772201"/>
                </a:lnTo>
                <a:lnTo>
                  <a:pt x="915034" y="2773938"/>
                </a:lnTo>
                <a:lnTo>
                  <a:pt x="894105" y="2827824"/>
                </a:lnTo>
                <a:lnTo>
                  <a:pt x="901071" y="2852675"/>
                </a:lnTo>
                <a:lnTo>
                  <a:pt x="901890" y="2840080"/>
                </a:lnTo>
                <a:cubicBezTo>
                  <a:pt x="908590" y="2809826"/>
                  <a:pt x="929169" y="2763870"/>
                  <a:pt x="949303" y="2737458"/>
                </a:cubicBezTo>
                <a:lnTo>
                  <a:pt x="902576" y="2858044"/>
                </a:lnTo>
                <a:lnTo>
                  <a:pt x="909191" y="2881641"/>
                </a:lnTo>
                <a:cubicBezTo>
                  <a:pt x="923956" y="2926649"/>
                  <a:pt x="927431" y="2974578"/>
                  <a:pt x="919298" y="3021244"/>
                </a:cubicBezTo>
                <a:cubicBezTo>
                  <a:pt x="912444" y="3058277"/>
                  <a:pt x="897804" y="3093430"/>
                  <a:pt x="876343" y="3124367"/>
                </a:cubicBezTo>
                <a:cubicBezTo>
                  <a:pt x="856602" y="3152004"/>
                  <a:pt x="832441" y="3176640"/>
                  <a:pt x="813174" y="3204276"/>
                </a:cubicBezTo>
                <a:cubicBezTo>
                  <a:pt x="791917" y="3233587"/>
                  <a:pt x="772414" y="3264113"/>
                  <a:pt x="754743" y="3295713"/>
                </a:cubicBezTo>
                <a:cubicBezTo>
                  <a:pt x="742630" y="3319259"/>
                  <a:pt x="732491" y="3343769"/>
                  <a:pt x="724421" y="3368989"/>
                </a:cubicBezTo>
                <a:lnTo>
                  <a:pt x="721984" y="3385718"/>
                </a:lnTo>
                <a:lnTo>
                  <a:pt x="732101" y="3364469"/>
                </a:lnTo>
                <a:cubicBezTo>
                  <a:pt x="743807" y="3343051"/>
                  <a:pt x="759876" y="3318849"/>
                  <a:pt x="777327" y="3298398"/>
                </a:cubicBezTo>
                <a:lnTo>
                  <a:pt x="719600" y="3402079"/>
                </a:lnTo>
                <a:lnTo>
                  <a:pt x="718861" y="3407151"/>
                </a:lnTo>
                <a:cubicBezTo>
                  <a:pt x="719345" y="3419998"/>
                  <a:pt x="722156" y="3432758"/>
                  <a:pt x="727264" y="3444792"/>
                </a:cubicBezTo>
                <a:cubicBezTo>
                  <a:pt x="732728" y="3464121"/>
                  <a:pt x="749074" y="3478413"/>
                  <a:pt x="768956" y="3481272"/>
                </a:cubicBezTo>
                <a:lnTo>
                  <a:pt x="792700" y="3481272"/>
                </a:lnTo>
                <a:lnTo>
                  <a:pt x="892768" y="3375780"/>
                </a:lnTo>
                <a:cubicBezTo>
                  <a:pt x="874409" y="3406101"/>
                  <a:pt x="836241" y="3449125"/>
                  <a:pt x="809577" y="3471740"/>
                </a:cubicBezTo>
                <a:lnTo>
                  <a:pt x="795414" y="3481272"/>
                </a:lnTo>
                <a:lnTo>
                  <a:pt x="812431" y="3481272"/>
                </a:lnTo>
                <a:lnTo>
                  <a:pt x="854392" y="3447003"/>
                </a:lnTo>
                <a:cubicBezTo>
                  <a:pt x="864862" y="3437369"/>
                  <a:pt x="874432" y="3426789"/>
                  <a:pt x="882976" y="3415418"/>
                </a:cubicBezTo>
                <a:cubicBezTo>
                  <a:pt x="927447" y="3359119"/>
                  <a:pt x="967969" y="3299803"/>
                  <a:pt x="1004261" y="3237914"/>
                </a:cubicBezTo>
                <a:cubicBezTo>
                  <a:pt x="1005792" y="3235024"/>
                  <a:pt x="1008398" y="3232876"/>
                  <a:pt x="1011524" y="3231913"/>
                </a:cubicBezTo>
                <a:cubicBezTo>
                  <a:pt x="1008998" y="3237440"/>
                  <a:pt x="1006629" y="3243283"/>
                  <a:pt x="1003944" y="3248810"/>
                </a:cubicBezTo>
                <a:cubicBezTo>
                  <a:pt x="969359" y="3317538"/>
                  <a:pt x="926578" y="3381813"/>
                  <a:pt x="876501" y="3440212"/>
                </a:cubicBezTo>
                <a:lnTo>
                  <a:pt x="828461" y="3481272"/>
                </a:lnTo>
                <a:lnTo>
                  <a:pt x="832124" y="3481272"/>
                </a:lnTo>
                <a:cubicBezTo>
                  <a:pt x="900821" y="3468638"/>
                  <a:pt x="953409" y="3428683"/>
                  <a:pt x="996837" y="3375938"/>
                </a:cubicBezTo>
                <a:cubicBezTo>
                  <a:pt x="1022042" y="3343942"/>
                  <a:pt x="1043266" y="3308994"/>
                  <a:pt x="1060006" y="3271867"/>
                </a:cubicBezTo>
                <a:cubicBezTo>
                  <a:pt x="1088179" y="3209456"/>
                  <a:pt x="1111410" y="3144929"/>
                  <a:pt x="1129492" y="3078886"/>
                </a:cubicBezTo>
                <a:cubicBezTo>
                  <a:pt x="1155108" y="2985254"/>
                  <a:pt x="1193877" y="2895712"/>
                  <a:pt x="1244617" y="2812945"/>
                </a:cubicBezTo>
                <a:cubicBezTo>
                  <a:pt x="1269727" y="2773780"/>
                  <a:pt x="1293731" y="2733984"/>
                  <a:pt x="1315999" y="2693082"/>
                </a:cubicBezTo>
                <a:cubicBezTo>
                  <a:pt x="1336528" y="2655654"/>
                  <a:pt x="1355795" y="2617595"/>
                  <a:pt x="1372535" y="2578430"/>
                </a:cubicBezTo>
                <a:cubicBezTo>
                  <a:pt x="1407088" y="2501222"/>
                  <a:pt x="1424996" y="2417602"/>
                  <a:pt x="1425122" y="2333019"/>
                </a:cubicBezTo>
                <a:cubicBezTo>
                  <a:pt x="1425928" y="2300487"/>
                  <a:pt x="1421886" y="2268018"/>
                  <a:pt x="1413120" y="2236686"/>
                </a:cubicBezTo>
                <a:lnTo>
                  <a:pt x="1409805" y="2230076"/>
                </a:lnTo>
                <a:lnTo>
                  <a:pt x="1402540" y="2297170"/>
                </a:lnTo>
                <a:cubicBezTo>
                  <a:pt x="1368444" y="2441716"/>
                  <a:pt x="1315951" y="2581304"/>
                  <a:pt x="1246354" y="2712506"/>
                </a:cubicBezTo>
                <a:cubicBezTo>
                  <a:pt x="1238869" y="2727998"/>
                  <a:pt x="1230373" y="2742984"/>
                  <a:pt x="1220929" y="2757355"/>
                </a:cubicBezTo>
                <a:cubicBezTo>
                  <a:pt x="1283229" y="2628965"/>
                  <a:pt x="1340200" y="2498442"/>
                  <a:pt x="1378716" y="2361724"/>
                </a:cubicBezTo>
                <a:lnTo>
                  <a:pt x="1409199" y="2228868"/>
                </a:lnTo>
                <a:lnTo>
                  <a:pt x="1386432" y="2183467"/>
                </a:lnTo>
                <a:lnTo>
                  <a:pt x="1380495" y="2178255"/>
                </a:lnTo>
                <a:lnTo>
                  <a:pt x="1361481" y="2186309"/>
                </a:lnTo>
                <a:cubicBezTo>
                  <a:pt x="1324764" y="2200965"/>
                  <a:pt x="1291680" y="2223437"/>
                  <a:pt x="1264517" y="2252163"/>
                </a:cubicBezTo>
                <a:cubicBezTo>
                  <a:pt x="1218372" y="2295797"/>
                  <a:pt x="1176111" y="2343363"/>
                  <a:pt x="1138179" y="2394293"/>
                </a:cubicBezTo>
                <a:cubicBezTo>
                  <a:pt x="1136568" y="2396788"/>
                  <a:pt x="1133884" y="2398367"/>
                  <a:pt x="1130914" y="2398557"/>
                </a:cubicBezTo>
                <a:cubicBezTo>
                  <a:pt x="1136600" y="2390029"/>
                  <a:pt x="1141969" y="2381501"/>
                  <a:pt x="1147970" y="2373289"/>
                </a:cubicBezTo>
                <a:cubicBezTo>
                  <a:pt x="1153971" y="2365077"/>
                  <a:pt x="1160920" y="2355602"/>
                  <a:pt x="1167868" y="2347074"/>
                </a:cubicBezTo>
                <a:cubicBezTo>
                  <a:pt x="1207839" y="2294455"/>
                  <a:pt x="1254379" y="2247157"/>
                  <a:pt x="1306366" y="2206365"/>
                </a:cubicBezTo>
                <a:cubicBezTo>
                  <a:pt x="1326454" y="2194016"/>
                  <a:pt x="1347599" y="2183435"/>
                  <a:pt x="1369535" y="2174781"/>
                </a:cubicBezTo>
                <a:lnTo>
                  <a:pt x="1375501" y="2173871"/>
                </a:lnTo>
                <a:lnTo>
                  <a:pt x="1368756" y="2167950"/>
                </a:lnTo>
                <a:cubicBezTo>
                  <a:pt x="1362113" y="2164036"/>
                  <a:pt x="1354849" y="2161401"/>
                  <a:pt x="1347354" y="2160114"/>
                </a:cubicBezTo>
                <a:close/>
                <a:moveTo>
                  <a:pt x="1196926" y="2157725"/>
                </a:moveTo>
                <a:lnTo>
                  <a:pt x="1197873" y="2161831"/>
                </a:lnTo>
                <a:cubicBezTo>
                  <a:pt x="1169762" y="2172885"/>
                  <a:pt x="1141653" y="2183466"/>
                  <a:pt x="1113858" y="2195152"/>
                </a:cubicBezTo>
                <a:cubicBezTo>
                  <a:pt x="1098855" y="2201311"/>
                  <a:pt x="1084800" y="2209365"/>
                  <a:pt x="1070430" y="2216788"/>
                </a:cubicBezTo>
                <a:cubicBezTo>
                  <a:pt x="1000676" y="2252226"/>
                  <a:pt x="932879" y="2291390"/>
                  <a:pt x="867341" y="2334124"/>
                </a:cubicBezTo>
                <a:cubicBezTo>
                  <a:pt x="821544" y="2364129"/>
                  <a:pt x="775746" y="2394134"/>
                  <a:pt x="729475" y="2423034"/>
                </a:cubicBezTo>
                <a:cubicBezTo>
                  <a:pt x="873185" y="2313594"/>
                  <a:pt x="1024474" y="2217735"/>
                  <a:pt x="1196926" y="2157725"/>
                </a:cubicBezTo>
                <a:close/>
                <a:moveTo>
                  <a:pt x="498626" y="2154843"/>
                </a:moveTo>
                <a:cubicBezTo>
                  <a:pt x="464722" y="2155554"/>
                  <a:pt x="430860" y="2158199"/>
                  <a:pt x="397207" y="2162779"/>
                </a:cubicBezTo>
                <a:cubicBezTo>
                  <a:pt x="315087" y="2173739"/>
                  <a:pt x="235779" y="2200159"/>
                  <a:pt x="163482" y="2240634"/>
                </a:cubicBezTo>
                <a:cubicBezTo>
                  <a:pt x="121111" y="2264402"/>
                  <a:pt x="81994" y="2293538"/>
                  <a:pt x="47093" y="2327334"/>
                </a:cubicBezTo>
                <a:cubicBezTo>
                  <a:pt x="40776" y="2332229"/>
                  <a:pt x="35723" y="2339336"/>
                  <a:pt x="30353" y="2345495"/>
                </a:cubicBezTo>
                <a:lnTo>
                  <a:pt x="33353" y="2348653"/>
                </a:lnTo>
                <a:lnTo>
                  <a:pt x="49146" y="2338862"/>
                </a:lnTo>
                <a:cubicBezTo>
                  <a:pt x="90095" y="2312457"/>
                  <a:pt x="136777" y="2296207"/>
                  <a:pt x="185274" y="2291485"/>
                </a:cubicBezTo>
                <a:cubicBezTo>
                  <a:pt x="222545" y="2288958"/>
                  <a:pt x="260130" y="2289274"/>
                  <a:pt x="297558" y="2288958"/>
                </a:cubicBezTo>
                <a:cubicBezTo>
                  <a:pt x="332458" y="2289590"/>
                  <a:pt x="367344" y="2287048"/>
                  <a:pt x="401786" y="2281378"/>
                </a:cubicBezTo>
                <a:cubicBezTo>
                  <a:pt x="459949" y="2269076"/>
                  <a:pt x="516880" y="2251515"/>
                  <a:pt x="571869" y="2228948"/>
                </a:cubicBezTo>
                <a:cubicBezTo>
                  <a:pt x="659832" y="2194205"/>
                  <a:pt x="753826" y="2177292"/>
                  <a:pt x="848391" y="2179203"/>
                </a:cubicBezTo>
                <a:cubicBezTo>
                  <a:pt x="865762" y="2179203"/>
                  <a:pt x="883449" y="2179203"/>
                  <a:pt x="900821" y="2179203"/>
                </a:cubicBezTo>
                <a:cubicBezTo>
                  <a:pt x="917386" y="2179992"/>
                  <a:pt x="933685" y="2174954"/>
                  <a:pt x="946934" y="2164990"/>
                </a:cubicBezTo>
                <a:cubicBezTo>
                  <a:pt x="917403" y="2167042"/>
                  <a:pt x="889925" y="2169885"/>
                  <a:pt x="862445" y="2170833"/>
                </a:cubicBezTo>
                <a:cubicBezTo>
                  <a:pt x="774909" y="2171496"/>
                  <a:pt x="687389" y="2167390"/>
                  <a:pt x="600295" y="2158515"/>
                </a:cubicBezTo>
                <a:cubicBezTo>
                  <a:pt x="566476" y="2155357"/>
                  <a:pt x="532530" y="2154133"/>
                  <a:pt x="498626" y="2154843"/>
                </a:cubicBezTo>
                <a:close/>
                <a:moveTo>
                  <a:pt x="1239897" y="2094426"/>
                </a:moveTo>
                <a:cubicBezTo>
                  <a:pt x="1225516" y="2092697"/>
                  <a:pt x="1210893" y="2092985"/>
                  <a:pt x="1196451" y="2095346"/>
                </a:cubicBezTo>
                <a:cubicBezTo>
                  <a:pt x="1150038" y="2103700"/>
                  <a:pt x="1104588" y="2116713"/>
                  <a:pt x="1060796" y="2134195"/>
                </a:cubicBezTo>
                <a:cubicBezTo>
                  <a:pt x="969359" y="2167516"/>
                  <a:pt x="885029" y="2215683"/>
                  <a:pt x="798172" y="2258637"/>
                </a:cubicBezTo>
                <a:cubicBezTo>
                  <a:pt x="715625" y="2301640"/>
                  <a:pt x="629952" y="2338325"/>
                  <a:pt x="541863" y="2368393"/>
                </a:cubicBezTo>
                <a:cubicBezTo>
                  <a:pt x="498909" y="2382291"/>
                  <a:pt x="455322" y="2395240"/>
                  <a:pt x="413630" y="2412612"/>
                </a:cubicBezTo>
                <a:cubicBezTo>
                  <a:pt x="351567" y="2438353"/>
                  <a:pt x="290767" y="2467095"/>
                  <a:pt x="229809" y="2495363"/>
                </a:cubicBezTo>
                <a:cubicBezTo>
                  <a:pt x="196693" y="2511976"/>
                  <a:pt x="170714" y="2540023"/>
                  <a:pt x="156691" y="2574324"/>
                </a:cubicBezTo>
                <a:cubicBezTo>
                  <a:pt x="152254" y="2584352"/>
                  <a:pt x="149427" y="2595012"/>
                  <a:pt x="148321" y="2605909"/>
                </a:cubicBezTo>
                <a:cubicBezTo>
                  <a:pt x="145368" y="2625412"/>
                  <a:pt x="157433" y="2644047"/>
                  <a:pt x="176431" y="2649337"/>
                </a:cubicBezTo>
                <a:lnTo>
                  <a:pt x="178501" y="2649761"/>
                </a:lnTo>
                <a:lnTo>
                  <a:pt x="181801" y="2644283"/>
                </a:lnTo>
                <a:cubicBezTo>
                  <a:pt x="196883" y="2629454"/>
                  <a:pt x="212691" y="2615384"/>
                  <a:pt x="229178" y="2602118"/>
                </a:cubicBezTo>
                <a:cubicBezTo>
                  <a:pt x="316130" y="2538286"/>
                  <a:pt x="410520" y="2485256"/>
                  <a:pt x="510279" y="2444196"/>
                </a:cubicBezTo>
                <a:cubicBezTo>
                  <a:pt x="512916" y="2444149"/>
                  <a:pt x="515554" y="2444306"/>
                  <a:pt x="518175" y="2444670"/>
                </a:cubicBezTo>
                <a:cubicBezTo>
                  <a:pt x="497804" y="2455093"/>
                  <a:pt x="480590" y="2463936"/>
                  <a:pt x="463535" y="2472938"/>
                </a:cubicBezTo>
                <a:cubicBezTo>
                  <a:pt x="446479" y="2481939"/>
                  <a:pt x="430529" y="2490309"/>
                  <a:pt x="414105" y="2499311"/>
                </a:cubicBezTo>
                <a:cubicBezTo>
                  <a:pt x="397681" y="2508312"/>
                  <a:pt x="380151" y="2517946"/>
                  <a:pt x="363254" y="2527579"/>
                </a:cubicBezTo>
                <a:cubicBezTo>
                  <a:pt x="346356" y="2537212"/>
                  <a:pt x="329616" y="2546687"/>
                  <a:pt x="313351" y="2557110"/>
                </a:cubicBezTo>
                <a:cubicBezTo>
                  <a:pt x="297084" y="2567533"/>
                  <a:pt x="281766" y="2578904"/>
                  <a:pt x="265974" y="2590274"/>
                </a:cubicBezTo>
                <a:cubicBezTo>
                  <a:pt x="250182" y="2601644"/>
                  <a:pt x="235652" y="2612225"/>
                  <a:pt x="221124" y="2624069"/>
                </a:cubicBezTo>
                <a:lnTo>
                  <a:pt x="189000" y="2651909"/>
                </a:lnTo>
                <a:lnTo>
                  <a:pt x="210385" y="2656286"/>
                </a:lnTo>
                <a:cubicBezTo>
                  <a:pt x="235337" y="2657076"/>
                  <a:pt x="257920" y="2663629"/>
                  <a:pt x="279160" y="2673263"/>
                </a:cubicBezTo>
                <a:lnTo>
                  <a:pt x="317469" y="2695630"/>
                </a:lnTo>
                <a:lnTo>
                  <a:pt x="438267" y="2617595"/>
                </a:lnTo>
                <a:cubicBezTo>
                  <a:pt x="420074" y="2635045"/>
                  <a:pt x="400689" y="2651161"/>
                  <a:pt x="380266" y="2665832"/>
                </a:cubicBezTo>
                <a:lnTo>
                  <a:pt x="324874" y="2699954"/>
                </a:lnTo>
                <a:lnTo>
                  <a:pt x="339881" y="2708716"/>
                </a:lnTo>
                <a:cubicBezTo>
                  <a:pt x="372555" y="2730762"/>
                  <a:pt x="414751" y="2732894"/>
                  <a:pt x="449479" y="2714243"/>
                </a:cubicBezTo>
                <a:lnTo>
                  <a:pt x="555200" y="2646888"/>
                </a:lnTo>
                <a:lnTo>
                  <a:pt x="553866" y="2646653"/>
                </a:lnTo>
                <a:cubicBezTo>
                  <a:pt x="582229" y="2606619"/>
                  <a:pt x="616151" y="2570834"/>
                  <a:pt x="654621" y="2540371"/>
                </a:cubicBezTo>
                <a:lnTo>
                  <a:pt x="570188" y="2638468"/>
                </a:lnTo>
                <a:lnTo>
                  <a:pt x="584169" y="2632748"/>
                </a:lnTo>
                <a:lnTo>
                  <a:pt x="587345" y="2628176"/>
                </a:lnTo>
                <a:cubicBezTo>
                  <a:pt x="641891" y="2564012"/>
                  <a:pt x="705266" y="2507902"/>
                  <a:pt x="775589" y="2461568"/>
                </a:cubicBezTo>
                <a:cubicBezTo>
                  <a:pt x="740767" y="2493153"/>
                  <a:pt x="705669" y="2524421"/>
                  <a:pt x="671913" y="2557032"/>
                </a:cubicBezTo>
                <a:lnTo>
                  <a:pt x="584127" y="2652067"/>
                </a:lnTo>
                <a:lnTo>
                  <a:pt x="578541" y="2665307"/>
                </a:lnTo>
                <a:cubicBezTo>
                  <a:pt x="573369" y="2674960"/>
                  <a:pt x="567368" y="2683922"/>
                  <a:pt x="566026" y="2694503"/>
                </a:cubicBezTo>
                <a:cubicBezTo>
                  <a:pt x="568774" y="2703315"/>
                  <a:pt x="577380" y="2708953"/>
                  <a:pt x="586556" y="2707926"/>
                </a:cubicBezTo>
                <a:cubicBezTo>
                  <a:pt x="597515" y="2708227"/>
                  <a:pt x="608475" y="2707326"/>
                  <a:pt x="619246" y="2705242"/>
                </a:cubicBezTo>
                <a:cubicBezTo>
                  <a:pt x="658568" y="2694819"/>
                  <a:pt x="698207" y="2685028"/>
                  <a:pt x="736582" y="2672078"/>
                </a:cubicBezTo>
                <a:cubicBezTo>
                  <a:pt x="791301" y="2654107"/>
                  <a:pt x="843006" y="2627954"/>
                  <a:pt x="889925" y="2594538"/>
                </a:cubicBezTo>
                <a:cubicBezTo>
                  <a:pt x="898420" y="2588679"/>
                  <a:pt x="905764" y="2581288"/>
                  <a:pt x="911560" y="2572745"/>
                </a:cubicBezTo>
                <a:cubicBezTo>
                  <a:pt x="945174" y="2521657"/>
                  <a:pt x="981290" y="2472310"/>
                  <a:pt x="1019766" y="2424877"/>
                </a:cubicBezTo>
                <a:lnTo>
                  <a:pt x="1098790" y="2336791"/>
                </a:lnTo>
                <a:lnTo>
                  <a:pt x="1054163" y="2376447"/>
                </a:lnTo>
                <a:cubicBezTo>
                  <a:pt x="994311" y="2424772"/>
                  <a:pt x="932406" y="2470411"/>
                  <a:pt x="870341" y="2515735"/>
                </a:cubicBezTo>
                <a:cubicBezTo>
                  <a:pt x="841758" y="2537528"/>
                  <a:pt x="810964" y="2554426"/>
                  <a:pt x="781274" y="2573534"/>
                </a:cubicBezTo>
                <a:cubicBezTo>
                  <a:pt x="853444" y="2519604"/>
                  <a:pt x="925812" y="2466029"/>
                  <a:pt x="996620" y="2410499"/>
                </a:cubicBezTo>
                <a:lnTo>
                  <a:pt x="1152302" y="2278420"/>
                </a:lnTo>
                <a:lnTo>
                  <a:pt x="1212283" y="2219098"/>
                </a:lnTo>
                <a:cubicBezTo>
                  <a:pt x="1236761" y="2197087"/>
                  <a:pt x="1262779" y="2176755"/>
                  <a:pt x="1291679" y="2159778"/>
                </a:cubicBezTo>
                <a:cubicBezTo>
                  <a:pt x="1296637" y="2156683"/>
                  <a:pt x="1300838" y="2152530"/>
                  <a:pt x="1303996" y="2147618"/>
                </a:cubicBezTo>
                <a:cubicBezTo>
                  <a:pt x="1307755" y="2143378"/>
                  <a:pt x="1309441" y="2138013"/>
                  <a:pt x="1309127" y="2132768"/>
                </a:cubicBezTo>
                <a:lnTo>
                  <a:pt x="1305263" y="2124818"/>
                </a:lnTo>
                <a:lnTo>
                  <a:pt x="1290416" y="2123930"/>
                </a:lnTo>
                <a:cubicBezTo>
                  <a:pt x="1258878" y="2120297"/>
                  <a:pt x="1226915" y="2123598"/>
                  <a:pt x="1196768" y="2133563"/>
                </a:cubicBezTo>
                <a:cubicBezTo>
                  <a:pt x="1174027" y="2140511"/>
                  <a:pt x="1151444" y="2148408"/>
                  <a:pt x="1129335" y="2157251"/>
                </a:cubicBezTo>
                <a:cubicBezTo>
                  <a:pt x="1045209" y="2191647"/>
                  <a:pt x="963453" y="2231522"/>
                  <a:pt x="884555" y="2276640"/>
                </a:cubicBezTo>
                <a:cubicBezTo>
                  <a:pt x="878554" y="2280352"/>
                  <a:pt x="871905" y="2282910"/>
                  <a:pt x="864973" y="2284221"/>
                </a:cubicBezTo>
                <a:cubicBezTo>
                  <a:pt x="869394" y="2281062"/>
                  <a:pt x="873501" y="2277588"/>
                  <a:pt x="878081" y="2274903"/>
                </a:cubicBezTo>
                <a:cubicBezTo>
                  <a:pt x="920719" y="2250583"/>
                  <a:pt x="961938" y="2223263"/>
                  <a:pt x="1006314" y="2202733"/>
                </a:cubicBezTo>
                <a:cubicBezTo>
                  <a:pt x="1072798" y="2171148"/>
                  <a:pt x="1137231" y="2135458"/>
                  <a:pt x="1209718" y="2119192"/>
                </a:cubicBezTo>
                <a:cubicBezTo>
                  <a:pt x="1224736" y="2115181"/>
                  <a:pt x="1240121" y="2113001"/>
                  <a:pt x="1255549" y="2112658"/>
                </a:cubicBezTo>
                <a:lnTo>
                  <a:pt x="1300110" y="2116991"/>
                </a:lnTo>
                <a:lnTo>
                  <a:pt x="1299890" y="2116823"/>
                </a:lnTo>
                <a:cubicBezTo>
                  <a:pt x="1294505" y="2112180"/>
                  <a:pt x="1288425" y="2108390"/>
                  <a:pt x="1281887" y="2105611"/>
                </a:cubicBezTo>
                <a:cubicBezTo>
                  <a:pt x="1268416" y="2099902"/>
                  <a:pt x="1254278" y="2096155"/>
                  <a:pt x="1239897" y="2094426"/>
                </a:cubicBezTo>
                <a:close/>
                <a:moveTo>
                  <a:pt x="1584621" y="1838051"/>
                </a:moveTo>
                <a:cubicBezTo>
                  <a:pt x="1588668" y="1836665"/>
                  <a:pt x="1593216" y="1836740"/>
                  <a:pt x="1597417" y="1838564"/>
                </a:cubicBezTo>
                <a:cubicBezTo>
                  <a:pt x="1597417" y="1841091"/>
                  <a:pt x="1596469" y="1842512"/>
                  <a:pt x="1595680" y="1843302"/>
                </a:cubicBezTo>
                <a:cubicBezTo>
                  <a:pt x="1562990" y="1882782"/>
                  <a:pt x="1531997" y="1923368"/>
                  <a:pt x="1501341" y="1964152"/>
                </a:cubicBezTo>
                <a:lnTo>
                  <a:pt x="1411404" y="2083030"/>
                </a:lnTo>
                <a:lnTo>
                  <a:pt x="1405698" y="2126930"/>
                </a:lnTo>
                <a:cubicBezTo>
                  <a:pt x="1407467" y="2150745"/>
                  <a:pt x="1411747" y="2174307"/>
                  <a:pt x="1418490" y="2197206"/>
                </a:cubicBezTo>
                <a:cubicBezTo>
                  <a:pt x="1442084" y="2281568"/>
                  <a:pt x="1444800" y="2370399"/>
                  <a:pt x="1426386" y="2456040"/>
                </a:cubicBezTo>
                <a:cubicBezTo>
                  <a:pt x="1424049" y="2469227"/>
                  <a:pt x="1423039" y="2482603"/>
                  <a:pt x="1423385" y="2495995"/>
                </a:cubicBezTo>
                <a:cubicBezTo>
                  <a:pt x="1423385" y="2519367"/>
                  <a:pt x="1423385" y="2543371"/>
                  <a:pt x="1423385" y="2565954"/>
                </a:cubicBezTo>
                <a:cubicBezTo>
                  <a:pt x="1421491" y="2675616"/>
                  <a:pt x="1444879" y="2784234"/>
                  <a:pt x="1491766" y="2883378"/>
                </a:cubicBezTo>
                <a:cubicBezTo>
                  <a:pt x="1516560" y="2936756"/>
                  <a:pt x="1540722" y="2990291"/>
                  <a:pt x="1565042" y="3043985"/>
                </a:cubicBezTo>
                <a:cubicBezTo>
                  <a:pt x="1582903" y="3081365"/>
                  <a:pt x="1594936" y="3121256"/>
                  <a:pt x="1600732" y="3162269"/>
                </a:cubicBezTo>
                <a:cubicBezTo>
                  <a:pt x="1610839" y="3223353"/>
                  <a:pt x="1601790" y="3286080"/>
                  <a:pt x="1574833" y="3341826"/>
                </a:cubicBezTo>
                <a:cubicBezTo>
                  <a:pt x="1563905" y="3362514"/>
                  <a:pt x="1548981" y="3380817"/>
                  <a:pt x="1530931" y="3395678"/>
                </a:cubicBezTo>
                <a:cubicBezTo>
                  <a:pt x="1508032" y="3414944"/>
                  <a:pt x="1471394" y="3421261"/>
                  <a:pt x="1449916" y="3384307"/>
                </a:cubicBezTo>
                <a:cubicBezTo>
                  <a:pt x="1439210" y="3365167"/>
                  <a:pt x="1429560" y="3345443"/>
                  <a:pt x="1421016" y="3325245"/>
                </a:cubicBezTo>
                <a:cubicBezTo>
                  <a:pt x="1416342" y="3313890"/>
                  <a:pt x="1412442" y="3302219"/>
                  <a:pt x="1409330" y="3290344"/>
                </a:cubicBezTo>
                <a:cubicBezTo>
                  <a:pt x="1403598" y="3268361"/>
                  <a:pt x="1390001" y="3249268"/>
                  <a:pt x="1371113" y="3236650"/>
                </a:cubicBezTo>
                <a:cubicBezTo>
                  <a:pt x="1354863" y="3222864"/>
                  <a:pt x="1340555" y="3206929"/>
                  <a:pt x="1328632" y="3189274"/>
                </a:cubicBezTo>
                <a:cubicBezTo>
                  <a:pt x="1321731" y="3179135"/>
                  <a:pt x="1315462" y="3168586"/>
                  <a:pt x="1309839" y="3157689"/>
                </a:cubicBezTo>
                <a:cubicBezTo>
                  <a:pt x="1307313" y="3175692"/>
                  <a:pt x="1306207" y="3190063"/>
                  <a:pt x="1303365" y="3203960"/>
                </a:cubicBezTo>
                <a:cubicBezTo>
                  <a:pt x="1287699" y="3293470"/>
                  <a:pt x="1240607" y="3374437"/>
                  <a:pt x="1170552" y="3432316"/>
                </a:cubicBezTo>
                <a:cubicBezTo>
                  <a:pt x="1140673" y="3458294"/>
                  <a:pt x="1104793" y="3476424"/>
                  <a:pt x="1066165" y="3485062"/>
                </a:cubicBezTo>
                <a:cubicBezTo>
                  <a:pt x="1058554" y="3486452"/>
                  <a:pt x="1050847" y="3487146"/>
                  <a:pt x="1043108" y="3487115"/>
                </a:cubicBezTo>
                <a:cubicBezTo>
                  <a:pt x="1015946" y="3487115"/>
                  <a:pt x="1003155" y="3471323"/>
                  <a:pt x="1007103" y="3444002"/>
                </a:cubicBezTo>
                <a:cubicBezTo>
                  <a:pt x="1010576" y="3421103"/>
                  <a:pt x="1014683" y="3398362"/>
                  <a:pt x="1019420" y="3370726"/>
                </a:cubicBezTo>
                <a:lnTo>
                  <a:pt x="1005523" y="3386518"/>
                </a:lnTo>
                <a:cubicBezTo>
                  <a:pt x="965174" y="3437780"/>
                  <a:pt x="909428" y="3474702"/>
                  <a:pt x="846496" y="3491852"/>
                </a:cubicBezTo>
                <a:cubicBezTo>
                  <a:pt x="820755" y="3498928"/>
                  <a:pt x="793718" y="3499907"/>
                  <a:pt x="767535" y="3494695"/>
                </a:cubicBezTo>
                <a:cubicBezTo>
                  <a:pt x="742677" y="3490479"/>
                  <a:pt x="722084" y="3473044"/>
                  <a:pt x="713841" y="3449213"/>
                </a:cubicBezTo>
                <a:cubicBezTo>
                  <a:pt x="701918" y="3419429"/>
                  <a:pt x="701460" y="3386281"/>
                  <a:pt x="712577" y="3356197"/>
                </a:cubicBezTo>
                <a:cubicBezTo>
                  <a:pt x="723743" y="3326634"/>
                  <a:pt x="736708" y="3297782"/>
                  <a:pt x="751426" y="3269814"/>
                </a:cubicBezTo>
                <a:cubicBezTo>
                  <a:pt x="763429" y="3246283"/>
                  <a:pt x="778431" y="3224174"/>
                  <a:pt x="792328" y="3201591"/>
                </a:cubicBezTo>
                <a:cubicBezTo>
                  <a:pt x="805136" y="3181977"/>
                  <a:pt x="811832" y="3159000"/>
                  <a:pt x="811595" y="3135580"/>
                </a:cubicBezTo>
                <a:cubicBezTo>
                  <a:pt x="810647" y="3078096"/>
                  <a:pt x="811595" y="3020455"/>
                  <a:pt x="810331" y="2962813"/>
                </a:cubicBezTo>
                <a:cubicBezTo>
                  <a:pt x="810331" y="2929965"/>
                  <a:pt x="806857" y="2896959"/>
                  <a:pt x="807331" y="2863954"/>
                </a:cubicBezTo>
                <a:lnTo>
                  <a:pt x="812526" y="2820195"/>
                </a:lnTo>
                <a:lnTo>
                  <a:pt x="790907" y="2857321"/>
                </a:lnTo>
                <a:cubicBezTo>
                  <a:pt x="779695" y="2875482"/>
                  <a:pt x="768167" y="2893485"/>
                  <a:pt x="757270" y="2911804"/>
                </a:cubicBezTo>
                <a:cubicBezTo>
                  <a:pt x="746373" y="2930123"/>
                  <a:pt x="736266" y="2947495"/>
                  <a:pt x="725685" y="2965498"/>
                </a:cubicBezTo>
                <a:cubicBezTo>
                  <a:pt x="715105" y="2983501"/>
                  <a:pt x="705787" y="3001820"/>
                  <a:pt x="696154" y="3020139"/>
                </a:cubicBezTo>
                <a:cubicBezTo>
                  <a:pt x="686521" y="3038458"/>
                  <a:pt x="676887" y="3058198"/>
                  <a:pt x="666938" y="3077149"/>
                </a:cubicBezTo>
                <a:cubicBezTo>
                  <a:pt x="656990" y="3096100"/>
                  <a:pt x="647672" y="3113629"/>
                  <a:pt x="637881" y="3132264"/>
                </a:cubicBezTo>
                <a:cubicBezTo>
                  <a:pt x="647293" y="3166644"/>
                  <a:pt x="647293" y="3202902"/>
                  <a:pt x="637881" y="3237282"/>
                </a:cubicBezTo>
                <a:cubicBezTo>
                  <a:pt x="633159" y="3255396"/>
                  <a:pt x="627095" y="3273131"/>
                  <a:pt x="619719" y="3290344"/>
                </a:cubicBezTo>
                <a:cubicBezTo>
                  <a:pt x="616909" y="3296898"/>
                  <a:pt x="613008" y="3302930"/>
                  <a:pt x="608191" y="3308189"/>
                </a:cubicBezTo>
                <a:cubicBezTo>
                  <a:pt x="601448" y="3318265"/>
                  <a:pt x="587820" y="3320981"/>
                  <a:pt x="577744" y="3314238"/>
                </a:cubicBezTo>
                <a:cubicBezTo>
                  <a:pt x="573606" y="3311474"/>
                  <a:pt x="570543" y="3307400"/>
                  <a:pt x="569027" y="3302662"/>
                </a:cubicBezTo>
                <a:cubicBezTo>
                  <a:pt x="562204" y="3286396"/>
                  <a:pt x="560389" y="3268472"/>
                  <a:pt x="563815" y="3251179"/>
                </a:cubicBezTo>
                <a:cubicBezTo>
                  <a:pt x="567858" y="3218979"/>
                  <a:pt x="578960" y="3188089"/>
                  <a:pt x="596347" y="3160690"/>
                </a:cubicBezTo>
                <a:cubicBezTo>
                  <a:pt x="603343" y="3147235"/>
                  <a:pt x="615124" y="3136875"/>
                  <a:pt x="629353" y="3131632"/>
                </a:cubicBezTo>
                <a:cubicBezTo>
                  <a:pt x="672584" y="3047301"/>
                  <a:pt x="713151" y="2961639"/>
                  <a:pt x="764976" y="2882372"/>
                </a:cubicBezTo>
                <a:lnTo>
                  <a:pt x="812947" y="2816652"/>
                </a:lnTo>
                <a:lnTo>
                  <a:pt x="815543" y="2794783"/>
                </a:lnTo>
                <a:lnTo>
                  <a:pt x="828891" y="2752771"/>
                </a:lnTo>
                <a:lnTo>
                  <a:pt x="824071" y="2761146"/>
                </a:lnTo>
                <a:cubicBezTo>
                  <a:pt x="798645" y="2793678"/>
                  <a:pt x="774168" y="2827316"/>
                  <a:pt x="746689" y="2858111"/>
                </a:cubicBezTo>
                <a:cubicBezTo>
                  <a:pt x="710051" y="2899170"/>
                  <a:pt x="670096" y="2937072"/>
                  <a:pt x="633301" y="2977816"/>
                </a:cubicBezTo>
                <a:cubicBezTo>
                  <a:pt x="584819" y="3031509"/>
                  <a:pt x="537600" y="3086466"/>
                  <a:pt x="490381" y="3141107"/>
                </a:cubicBezTo>
                <a:cubicBezTo>
                  <a:pt x="471431" y="3163058"/>
                  <a:pt x="453743" y="3185957"/>
                  <a:pt x="436214" y="3207750"/>
                </a:cubicBezTo>
                <a:cubicBezTo>
                  <a:pt x="439404" y="3234344"/>
                  <a:pt x="434445" y="3261270"/>
                  <a:pt x="422001" y="3284974"/>
                </a:cubicBezTo>
                <a:cubicBezTo>
                  <a:pt x="403050" y="3328245"/>
                  <a:pt x="384099" y="3371516"/>
                  <a:pt x="363728" y="3413997"/>
                </a:cubicBezTo>
                <a:cubicBezTo>
                  <a:pt x="355879" y="3428857"/>
                  <a:pt x="346451" y="3442834"/>
                  <a:pt x="335617" y="3455688"/>
                </a:cubicBezTo>
                <a:cubicBezTo>
                  <a:pt x="330185" y="3464327"/>
                  <a:pt x="319431" y="3467959"/>
                  <a:pt x="309876" y="3464374"/>
                </a:cubicBezTo>
                <a:cubicBezTo>
                  <a:pt x="300401" y="3460584"/>
                  <a:pt x="298506" y="3451267"/>
                  <a:pt x="297716" y="3441791"/>
                </a:cubicBezTo>
                <a:cubicBezTo>
                  <a:pt x="295837" y="3413302"/>
                  <a:pt x="300369" y="3384750"/>
                  <a:pt x="310981" y="3358250"/>
                </a:cubicBezTo>
                <a:cubicBezTo>
                  <a:pt x="330959" y="3308268"/>
                  <a:pt x="360285" y="3262550"/>
                  <a:pt x="397365" y="3223543"/>
                </a:cubicBezTo>
                <a:cubicBezTo>
                  <a:pt x="407204" y="3214699"/>
                  <a:pt x="418084" y="3207071"/>
                  <a:pt x="429739" y="3200802"/>
                </a:cubicBezTo>
                <a:cubicBezTo>
                  <a:pt x="452638" y="3171744"/>
                  <a:pt x="477116" y="3140633"/>
                  <a:pt x="501277" y="3110154"/>
                </a:cubicBezTo>
                <a:cubicBezTo>
                  <a:pt x="517070" y="3090098"/>
                  <a:pt x="534126" y="3070200"/>
                  <a:pt x="551655" y="3051249"/>
                </a:cubicBezTo>
                <a:cubicBezTo>
                  <a:pt x="600926" y="2998188"/>
                  <a:pt x="651462" y="2946389"/>
                  <a:pt x="699944" y="2893327"/>
                </a:cubicBezTo>
                <a:cubicBezTo>
                  <a:pt x="740214" y="2848793"/>
                  <a:pt x="778905" y="2802364"/>
                  <a:pt x="817596" y="2756724"/>
                </a:cubicBezTo>
                <a:lnTo>
                  <a:pt x="830072" y="2742196"/>
                </a:lnTo>
                <a:lnTo>
                  <a:pt x="831898" y="2743307"/>
                </a:lnTo>
                <a:lnTo>
                  <a:pt x="835914" y="2730667"/>
                </a:lnTo>
                <a:lnTo>
                  <a:pt x="867074" y="2655385"/>
                </a:lnTo>
                <a:lnTo>
                  <a:pt x="724244" y="2821293"/>
                </a:lnTo>
                <a:cubicBezTo>
                  <a:pt x="666255" y="2881732"/>
                  <a:pt x="605009" y="2939046"/>
                  <a:pt x="540758" y="2992976"/>
                </a:cubicBezTo>
                <a:cubicBezTo>
                  <a:pt x="528125" y="3003715"/>
                  <a:pt x="516755" y="3016190"/>
                  <a:pt x="504120" y="3027087"/>
                </a:cubicBezTo>
                <a:cubicBezTo>
                  <a:pt x="491487" y="3037984"/>
                  <a:pt x="481064" y="3042879"/>
                  <a:pt x="470168" y="3052355"/>
                </a:cubicBezTo>
                <a:cubicBezTo>
                  <a:pt x="395597" y="3114307"/>
                  <a:pt x="317804" y="3172233"/>
                  <a:pt x="237074" y="3225911"/>
                </a:cubicBezTo>
                <a:cubicBezTo>
                  <a:pt x="237074" y="3248020"/>
                  <a:pt x="228451" y="3269261"/>
                  <a:pt x="213070" y="3285132"/>
                </a:cubicBezTo>
                <a:cubicBezTo>
                  <a:pt x="185055" y="3319196"/>
                  <a:pt x="151402" y="3348190"/>
                  <a:pt x="113579" y="3370884"/>
                </a:cubicBezTo>
                <a:cubicBezTo>
                  <a:pt x="111368" y="3372211"/>
                  <a:pt x="109047" y="3373316"/>
                  <a:pt x="106630" y="3374200"/>
                </a:cubicBezTo>
                <a:cubicBezTo>
                  <a:pt x="95497" y="3380217"/>
                  <a:pt x="81884" y="3379238"/>
                  <a:pt x="71730" y="3371674"/>
                </a:cubicBezTo>
                <a:cubicBezTo>
                  <a:pt x="60833" y="3362040"/>
                  <a:pt x="63834" y="3349248"/>
                  <a:pt x="66360" y="3337246"/>
                </a:cubicBezTo>
                <a:cubicBezTo>
                  <a:pt x="67608" y="3332225"/>
                  <a:pt x="69740" y="3327455"/>
                  <a:pt x="72678" y="3323191"/>
                </a:cubicBezTo>
                <a:cubicBezTo>
                  <a:pt x="98513" y="3277868"/>
                  <a:pt x="138831" y="3242541"/>
                  <a:pt x="187171" y="3222911"/>
                </a:cubicBezTo>
                <a:cubicBezTo>
                  <a:pt x="201921" y="3218442"/>
                  <a:pt x="217240" y="3216152"/>
                  <a:pt x="232652" y="3216120"/>
                </a:cubicBezTo>
                <a:cubicBezTo>
                  <a:pt x="418014" y="3086545"/>
                  <a:pt x="593959" y="2946044"/>
                  <a:pt x="748696" y="2781824"/>
                </a:cubicBezTo>
                <a:lnTo>
                  <a:pt x="876992" y="2631421"/>
                </a:lnTo>
                <a:lnTo>
                  <a:pt x="877290" y="2630702"/>
                </a:lnTo>
                <a:cubicBezTo>
                  <a:pt x="879343" y="2628491"/>
                  <a:pt x="880449" y="2624859"/>
                  <a:pt x="883133" y="2618384"/>
                </a:cubicBezTo>
                <a:lnTo>
                  <a:pt x="873279" y="2623473"/>
                </a:lnTo>
                <a:lnTo>
                  <a:pt x="863868" y="2632598"/>
                </a:lnTo>
                <a:cubicBezTo>
                  <a:pt x="848075" y="2648390"/>
                  <a:pt x="831336" y="2661971"/>
                  <a:pt x="815543" y="2677132"/>
                </a:cubicBezTo>
                <a:cubicBezTo>
                  <a:pt x="720853" y="2770164"/>
                  <a:pt x="616024" y="2852267"/>
                  <a:pt x="503016" y="2921911"/>
                </a:cubicBezTo>
                <a:cubicBezTo>
                  <a:pt x="466693" y="2944020"/>
                  <a:pt x="428792" y="2963918"/>
                  <a:pt x="391680" y="2985080"/>
                </a:cubicBezTo>
                <a:lnTo>
                  <a:pt x="375887" y="2993450"/>
                </a:lnTo>
                <a:cubicBezTo>
                  <a:pt x="377467" y="3021560"/>
                  <a:pt x="361517" y="3037037"/>
                  <a:pt x="337512" y="3047775"/>
                </a:cubicBezTo>
                <a:cubicBezTo>
                  <a:pt x="313509" y="3058514"/>
                  <a:pt x="286977" y="3073517"/>
                  <a:pt x="260921" y="3085045"/>
                </a:cubicBezTo>
                <a:cubicBezTo>
                  <a:pt x="229525" y="3099131"/>
                  <a:pt x="195130" y="3105259"/>
                  <a:pt x="160797" y="3102890"/>
                </a:cubicBezTo>
                <a:cubicBezTo>
                  <a:pt x="151796" y="3102116"/>
                  <a:pt x="142873" y="3100648"/>
                  <a:pt x="134108" y="3098468"/>
                </a:cubicBezTo>
                <a:cubicBezTo>
                  <a:pt x="122170" y="3096494"/>
                  <a:pt x="113010" y="3086814"/>
                  <a:pt x="111684" y="3074780"/>
                </a:cubicBezTo>
                <a:cubicBezTo>
                  <a:pt x="108525" y="3061878"/>
                  <a:pt x="113153" y="3048328"/>
                  <a:pt x="123528" y="3040037"/>
                </a:cubicBezTo>
                <a:cubicBezTo>
                  <a:pt x="142005" y="3023834"/>
                  <a:pt x="165598" y="3014675"/>
                  <a:pt x="190172" y="3014138"/>
                </a:cubicBezTo>
                <a:cubicBezTo>
                  <a:pt x="230410" y="3015069"/>
                  <a:pt x="270380" y="3007316"/>
                  <a:pt x="307350" y="2991397"/>
                </a:cubicBezTo>
                <a:lnTo>
                  <a:pt x="327090" y="2983185"/>
                </a:lnTo>
                <a:cubicBezTo>
                  <a:pt x="349673" y="2974025"/>
                  <a:pt x="351410" y="2974183"/>
                  <a:pt x="374467" y="2985238"/>
                </a:cubicBezTo>
                <a:cubicBezTo>
                  <a:pt x="400523" y="2969446"/>
                  <a:pt x="427370" y="2953654"/>
                  <a:pt x="455007" y="2937861"/>
                </a:cubicBezTo>
                <a:cubicBezTo>
                  <a:pt x="594610" y="2861111"/>
                  <a:pt x="715578" y="2760673"/>
                  <a:pt x="829283" y="2650601"/>
                </a:cubicBezTo>
                <a:lnTo>
                  <a:pt x="843744" y="2638725"/>
                </a:lnTo>
                <a:lnTo>
                  <a:pt x="810963" y="2655654"/>
                </a:lnTo>
                <a:cubicBezTo>
                  <a:pt x="770282" y="2675015"/>
                  <a:pt x="728006" y="2690871"/>
                  <a:pt x="684626" y="2703031"/>
                </a:cubicBezTo>
                <a:cubicBezTo>
                  <a:pt x="660795" y="2712443"/>
                  <a:pt x="636096" y="2719486"/>
                  <a:pt x="610875" y="2724034"/>
                </a:cubicBezTo>
                <a:cubicBezTo>
                  <a:pt x="603201" y="2725187"/>
                  <a:pt x="595431" y="2725724"/>
                  <a:pt x="587661" y="2725614"/>
                </a:cubicBezTo>
                <a:cubicBezTo>
                  <a:pt x="569658" y="2726956"/>
                  <a:pt x="553976" y="2713438"/>
                  <a:pt x="552634" y="2695435"/>
                </a:cubicBezTo>
                <a:cubicBezTo>
                  <a:pt x="552191" y="2689497"/>
                  <a:pt x="553392" y="2683543"/>
                  <a:pt x="556077" y="2678237"/>
                </a:cubicBezTo>
                <a:cubicBezTo>
                  <a:pt x="558335" y="2673278"/>
                  <a:pt x="559409" y="2667877"/>
                  <a:pt x="559235" y="2662445"/>
                </a:cubicBezTo>
                <a:cubicBezTo>
                  <a:pt x="553866" y="2666235"/>
                  <a:pt x="548496" y="2670341"/>
                  <a:pt x="543443" y="2673815"/>
                </a:cubicBezTo>
                <a:cubicBezTo>
                  <a:pt x="513106" y="2695593"/>
                  <a:pt x="480985" y="2714780"/>
                  <a:pt x="447426" y="2731141"/>
                </a:cubicBezTo>
                <a:cubicBezTo>
                  <a:pt x="406619" y="2748149"/>
                  <a:pt x="359985" y="2743412"/>
                  <a:pt x="323456" y="2718507"/>
                </a:cubicBezTo>
                <a:cubicBezTo>
                  <a:pt x="315877" y="2713770"/>
                  <a:pt x="309560" y="2707295"/>
                  <a:pt x="302137" y="2702715"/>
                </a:cubicBezTo>
                <a:cubicBezTo>
                  <a:pt x="271753" y="2682643"/>
                  <a:pt x="236631" y="2670925"/>
                  <a:pt x="200277" y="2668762"/>
                </a:cubicBezTo>
                <a:cubicBezTo>
                  <a:pt x="194545" y="2668225"/>
                  <a:pt x="188860" y="2667388"/>
                  <a:pt x="183222" y="2666235"/>
                </a:cubicBezTo>
                <a:cubicBezTo>
                  <a:pt x="142478" y="2658812"/>
                  <a:pt x="128423" y="2628176"/>
                  <a:pt x="137898" y="2589011"/>
                </a:cubicBezTo>
                <a:cubicBezTo>
                  <a:pt x="142130" y="2573377"/>
                  <a:pt x="148905" y="2558548"/>
                  <a:pt x="157954" y="2545108"/>
                </a:cubicBezTo>
                <a:cubicBezTo>
                  <a:pt x="174916" y="2517362"/>
                  <a:pt x="199314" y="2494921"/>
                  <a:pt x="228388" y="2480360"/>
                </a:cubicBezTo>
                <a:lnTo>
                  <a:pt x="278923" y="2455882"/>
                </a:lnTo>
                <a:cubicBezTo>
                  <a:pt x="285177" y="2453150"/>
                  <a:pt x="290609" y="2448855"/>
                  <a:pt x="294715" y="2443406"/>
                </a:cubicBezTo>
                <a:cubicBezTo>
                  <a:pt x="288082" y="2443406"/>
                  <a:pt x="281450" y="2443406"/>
                  <a:pt x="274817" y="2443406"/>
                </a:cubicBezTo>
                <a:cubicBezTo>
                  <a:pt x="259025" y="2442617"/>
                  <a:pt x="243233" y="2442143"/>
                  <a:pt x="228546" y="2440406"/>
                </a:cubicBezTo>
                <a:cubicBezTo>
                  <a:pt x="213859" y="2438669"/>
                  <a:pt x="195382" y="2432194"/>
                  <a:pt x="193803" y="2408822"/>
                </a:cubicBezTo>
                <a:cubicBezTo>
                  <a:pt x="187328" y="2411980"/>
                  <a:pt x="182590" y="2413717"/>
                  <a:pt x="178011" y="2416244"/>
                </a:cubicBezTo>
                <a:cubicBezTo>
                  <a:pt x="140346" y="2435337"/>
                  <a:pt x="98639" y="2445096"/>
                  <a:pt x="56410" y="2444670"/>
                </a:cubicBezTo>
                <a:cubicBezTo>
                  <a:pt x="25189" y="2444591"/>
                  <a:pt x="-62" y="2419229"/>
                  <a:pt x="0" y="2388007"/>
                </a:cubicBezTo>
                <a:cubicBezTo>
                  <a:pt x="17" y="2384012"/>
                  <a:pt x="443" y="2380032"/>
                  <a:pt x="1296" y="2376132"/>
                </a:cubicBezTo>
                <a:cubicBezTo>
                  <a:pt x="6144" y="2355681"/>
                  <a:pt x="17182" y="2337204"/>
                  <a:pt x="32880" y="2323228"/>
                </a:cubicBezTo>
                <a:cubicBezTo>
                  <a:pt x="53915" y="2303108"/>
                  <a:pt x="76056" y="2284174"/>
                  <a:pt x="99208" y="2266534"/>
                </a:cubicBezTo>
                <a:cubicBezTo>
                  <a:pt x="175815" y="2210740"/>
                  <a:pt x="264015" y="2172949"/>
                  <a:pt x="357252" y="2155988"/>
                </a:cubicBezTo>
                <a:cubicBezTo>
                  <a:pt x="416410" y="2143891"/>
                  <a:pt x="476799" y="2138917"/>
                  <a:pt x="537126" y="2141143"/>
                </a:cubicBezTo>
                <a:cubicBezTo>
                  <a:pt x="581029" y="2143196"/>
                  <a:pt x="624772" y="2147618"/>
                  <a:pt x="668675" y="2151092"/>
                </a:cubicBezTo>
                <a:cubicBezTo>
                  <a:pt x="687310" y="2152514"/>
                  <a:pt x="705945" y="2154567"/>
                  <a:pt x="724738" y="2155356"/>
                </a:cubicBezTo>
                <a:cubicBezTo>
                  <a:pt x="766744" y="2157094"/>
                  <a:pt x="808752" y="2159936"/>
                  <a:pt x="851075" y="2159146"/>
                </a:cubicBezTo>
                <a:cubicBezTo>
                  <a:pt x="919076" y="2159904"/>
                  <a:pt x="986604" y="2147744"/>
                  <a:pt x="1050057" y="2123298"/>
                </a:cubicBezTo>
                <a:cubicBezTo>
                  <a:pt x="1079746" y="2110822"/>
                  <a:pt x="1111173" y="2102294"/>
                  <a:pt x="1141968" y="2092661"/>
                </a:cubicBezTo>
                <a:cubicBezTo>
                  <a:pt x="1185854" y="2078685"/>
                  <a:pt x="1232679" y="2076616"/>
                  <a:pt x="1277624" y="2086660"/>
                </a:cubicBezTo>
                <a:cubicBezTo>
                  <a:pt x="1319472" y="2095820"/>
                  <a:pt x="1361164" y="2096451"/>
                  <a:pt x="1398908" y="2070868"/>
                </a:cubicBezTo>
                <a:lnTo>
                  <a:pt x="1404781" y="2069464"/>
                </a:lnTo>
                <a:lnTo>
                  <a:pt x="1531563" y="1902996"/>
                </a:lnTo>
                <a:lnTo>
                  <a:pt x="1574834" y="1846302"/>
                </a:lnTo>
                <a:cubicBezTo>
                  <a:pt x="1577029" y="1842283"/>
                  <a:pt x="1580574" y="1839436"/>
                  <a:pt x="1584621" y="1838051"/>
                </a:cubicBezTo>
                <a:close/>
                <a:moveTo>
                  <a:pt x="2753723" y="178013"/>
                </a:moveTo>
                <a:cubicBezTo>
                  <a:pt x="2737931" y="182593"/>
                  <a:pt x="2723086" y="186698"/>
                  <a:pt x="2707926" y="191752"/>
                </a:cubicBezTo>
                <a:cubicBezTo>
                  <a:pt x="2633861" y="216546"/>
                  <a:pt x="2558215" y="235181"/>
                  <a:pt x="2482097" y="253184"/>
                </a:cubicBezTo>
                <a:cubicBezTo>
                  <a:pt x="2425008" y="265221"/>
                  <a:pt x="2370620" y="287650"/>
                  <a:pt x="2321648" y="319353"/>
                </a:cubicBezTo>
                <a:cubicBezTo>
                  <a:pt x="2304908" y="330724"/>
                  <a:pt x="2288169" y="341620"/>
                  <a:pt x="2271745" y="352991"/>
                </a:cubicBezTo>
                <a:cubicBezTo>
                  <a:pt x="2226484" y="381939"/>
                  <a:pt x="2186704" y="418671"/>
                  <a:pt x="2154251" y="461483"/>
                </a:cubicBezTo>
                <a:cubicBezTo>
                  <a:pt x="2118418" y="513018"/>
                  <a:pt x="2089724" y="569169"/>
                  <a:pt x="2068972" y="628407"/>
                </a:cubicBezTo>
                <a:cubicBezTo>
                  <a:pt x="2050022" y="682675"/>
                  <a:pt x="2038083" y="739142"/>
                  <a:pt x="2033440" y="796436"/>
                </a:cubicBezTo>
                <a:cubicBezTo>
                  <a:pt x="2028671" y="850792"/>
                  <a:pt x="2029997" y="905509"/>
                  <a:pt x="2037388" y="959570"/>
                </a:cubicBezTo>
                <a:cubicBezTo>
                  <a:pt x="2038652" y="951358"/>
                  <a:pt x="2037388" y="943778"/>
                  <a:pt x="2038810" y="934618"/>
                </a:cubicBezTo>
                <a:cubicBezTo>
                  <a:pt x="2040325" y="904365"/>
                  <a:pt x="2043436" y="874212"/>
                  <a:pt x="2048127" y="844287"/>
                </a:cubicBezTo>
                <a:cubicBezTo>
                  <a:pt x="2073868" y="713369"/>
                  <a:pt x="2125035" y="594612"/>
                  <a:pt x="2217262" y="495437"/>
                </a:cubicBezTo>
                <a:cubicBezTo>
                  <a:pt x="2262949" y="442323"/>
                  <a:pt x="2318727" y="398791"/>
                  <a:pt x="2381343" y="367362"/>
                </a:cubicBezTo>
                <a:cubicBezTo>
                  <a:pt x="2408189" y="354886"/>
                  <a:pt x="2435036" y="341620"/>
                  <a:pt x="2462831" y="331197"/>
                </a:cubicBezTo>
                <a:cubicBezTo>
                  <a:pt x="2534811" y="304193"/>
                  <a:pt x="2604298" y="270955"/>
                  <a:pt x="2670499" y="231864"/>
                </a:cubicBezTo>
                <a:lnTo>
                  <a:pt x="2755460" y="182119"/>
                </a:lnTo>
                <a:cubicBezTo>
                  <a:pt x="2755460" y="180697"/>
                  <a:pt x="2754356" y="179276"/>
                  <a:pt x="2753723" y="178013"/>
                </a:cubicBezTo>
                <a:close/>
                <a:moveTo>
                  <a:pt x="2702240" y="174696"/>
                </a:moveTo>
                <a:cubicBezTo>
                  <a:pt x="2666235" y="178171"/>
                  <a:pt x="2630228" y="182908"/>
                  <a:pt x="2594222" y="184803"/>
                </a:cubicBezTo>
                <a:cubicBezTo>
                  <a:pt x="2519367" y="188669"/>
                  <a:pt x="2445001" y="199239"/>
                  <a:pt x="2372025" y="216388"/>
                </a:cubicBezTo>
                <a:cubicBezTo>
                  <a:pt x="2273972" y="237913"/>
                  <a:pt x="2185156" y="289669"/>
                  <a:pt x="2118086" y="364361"/>
                </a:cubicBezTo>
                <a:cubicBezTo>
                  <a:pt x="2031687" y="460582"/>
                  <a:pt x="1981436" y="583852"/>
                  <a:pt x="1975956" y="713053"/>
                </a:cubicBezTo>
                <a:cubicBezTo>
                  <a:pt x="1970303" y="810166"/>
                  <a:pt x="1985100" y="907386"/>
                  <a:pt x="2019385" y="998419"/>
                </a:cubicBezTo>
                <a:cubicBezTo>
                  <a:pt x="2022859" y="1007894"/>
                  <a:pt x="2027281" y="1017054"/>
                  <a:pt x="2032651" y="1030003"/>
                </a:cubicBezTo>
                <a:cubicBezTo>
                  <a:pt x="2029334" y="990839"/>
                  <a:pt x="2027281" y="956096"/>
                  <a:pt x="2023175" y="921511"/>
                </a:cubicBezTo>
                <a:cubicBezTo>
                  <a:pt x="2017269" y="862249"/>
                  <a:pt x="2019117" y="802471"/>
                  <a:pt x="2028703" y="743690"/>
                </a:cubicBezTo>
                <a:cubicBezTo>
                  <a:pt x="2044636" y="640408"/>
                  <a:pt x="2083785" y="542082"/>
                  <a:pt x="2143196" y="456114"/>
                </a:cubicBezTo>
                <a:cubicBezTo>
                  <a:pt x="2152198" y="441800"/>
                  <a:pt x="2162794" y="428555"/>
                  <a:pt x="2174781" y="416633"/>
                </a:cubicBezTo>
                <a:cubicBezTo>
                  <a:pt x="2212698" y="382445"/>
                  <a:pt x="2253363" y="351438"/>
                  <a:pt x="2296381" y="323933"/>
                </a:cubicBezTo>
                <a:cubicBezTo>
                  <a:pt x="2355602" y="286935"/>
                  <a:pt x="2420081" y="259090"/>
                  <a:pt x="2487625" y="241340"/>
                </a:cubicBezTo>
                <a:cubicBezTo>
                  <a:pt x="2529000" y="229022"/>
                  <a:pt x="2571639" y="220652"/>
                  <a:pt x="2613173" y="209755"/>
                </a:cubicBezTo>
                <a:cubicBezTo>
                  <a:pt x="2646336" y="200280"/>
                  <a:pt x="2679658" y="188120"/>
                  <a:pt x="2713453" y="177381"/>
                </a:cubicBezTo>
                <a:lnTo>
                  <a:pt x="2713453" y="174696"/>
                </a:lnTo>
                <a:cubicBezTo>
                  <a:pt x="2709663" y="174696"/>
                  <a:pt x="2705873" y="174696"/>
                  <a:pt x="2702240" y="174696"/>
                </a:cubicBezTo>
                <a:close/>
                <a:moveTo>
                  <a:pt x="3016453" y="712"/>
                </a:moveTo>
                <a:cubicBezTo>
                  <a:pt x="3021935" y="-494"/>
                  <a:pt x="3027750" y="-188"/>
                  <a:pt x="3033246" y="1772"/>
                </a:cubicBezTo>
                <a:cubicBezTo>
                  <a:pt x="3028982" y="5246"/>
                  <a:pt x="3025824" y="8246"/>
                  <a:pt x="3022349" y="10931"/>
                </a:cubicBezTo>
                <a:cubicBezTo>
                  <a:pt x="2883172" y="114887"/>
                  <a:pt x="2772516" y="252322"/>
                  <a:pt x="2700662" y="410474"/>
                </a:cubicBezTo>
                <a:cubicBezTo>
                  <a:pt x="2627449" y="568220"/>
                  <a:pt x="2566775" y="731489"/>
                  <a:pt x="2519209" y="898770"/>
                </a:cubicBezTo>
                <a:cubicBezTo>
                  <a:pt x="2495221" y="984485"/>
                  <a:pt x="2466589" y="1068833"/>
                  <a:pt x="2433457" y="1151446"/>
                </a:cubicBezTo>
                <a:cubicBezTo>
                  <a:pt x="2398999" y="1239328"/>
                  <a:pt x="2341373" y="1316226"/>
                  <a:pt x="2266691" y="1373958"/>
                </a:cubicBezTo>
                <a:lnTo>
                  <a:pt x="2257532" y="1381380"/>
                </a:lnTo>
                <a:lnTo>
                  <a:pt x="2246635" y="1373958"/>
                </a:lnTo>
                <a:cubicBezTo>
                  <a:pt x="2250899" y="1370010"/>
                  <a:pt x="2253900" y="1366852"/>
                  <a:pt x="2257374" y="1364167"/>
                </a:cubicBezTo>
                <a:cubicBezTo>
                  <a:pt x="2332023" y="1306359"/>
                  <a:pt x="2389381" y="1229175"/>
                  <a:pt x="2423192" y="1141023"/>
                </a:cubicBezTo>
                <a:cubicBezTo>
                  <a:pt x="2460399" y="1045274"/>
                  <a:pt x="2492757" y="947712"/>
                  <a:pt x="2520157" y="848709"/>
                </a:cubicBezTo>
                <a:cubicBezTo>
                  <a:pt x="2567880" y="683432"/>
                  <a:pt x="2630197" y="522721"/>
                  <a:pt x="2706347" y="368467"/>
                </a:cubicBezTo>
                <a:cubicBezTo>
                  <a:pt x="2742069" y="294904"/>
                  <a:pt x="2786619" y="225963"/>
                  <a:pt x="2839002" y="163168"/>
                </a:cubicBezTo>
                <a:cubicBezTo>
                  <a:pt x="2841055" y="160799"/>
                  <a:pt x="2842634" y="158115"/>
                  <a:pt x="2847056" y="151956"/>
                </a:cubicBezTo>
                <a:cubicBezTo>
                  <a:pt x="2841070" y="153193"/>
                  <a:pt x="2835212" y="154936"/>
                  <a:pt x="2829526" y="157167"/>
                </a:cubicBezTo>
                <a:cubicBezTo>
                  <a:pt x="2792572" y="177223"/>
                  <a:pt x="2755303" y="196490"/>
                  <a:pt x="2718980" y="217967"/>
                </a:cubicBezTo>
                <a:cubicBezTo>
                  <a:pt x="2640303" y="266718"/>
                  <a:pt x="2557426" y="308363"/>
                  <a:pt x="2471358" y="342410"/>
                </a:cubicBezTo>
                <a:cubicBezTo>
                  <a:pt x="2430788" y="357970"/>
                  <a:pt x="2391323" y="376279"/>
                  <a:pt x="2353233" y="397209"/>
                </a:cubicBezTo>
                <a:cubicBezTo>
                  <a:pt x="2285799" y="433847"/>
                  <a:pt x="2236686" y="490857"/>
                  <a:pt x="2189467" y="549762"/>
                </a:cubicBezTo>
                <a:cubicBezTo>
                  <a:pt x="2117455" y="639935"/>
                  <a:pt x="2078922" y="744480"/>
                  <a:pt x="2057918" y="856131"/>
                </a:cubicBezTo>
                <a:cubicBezTo>
                  <a:pt x="2048443" y="902467"/>
                  <a:pt x="2046373" y="950011"/>
                  <a:pt x="2051759" y="996998"/>
                </a:cubicBezTo>
                <a:cubicBezTo>
                  <a:pt x="2054759" y="1020686"/>
                  <a:pt x="2055233" y="1044374"/>
                  <a:pt x="2056812" y="1068536"/>
                </a:cubicBezTo>
                <a:cubicBezTo>
                  <a:pt x="2056812" y="1074853"/>
                  <a:pt x="2056812" y="1081012"/>
                  <a:pt x="2056812" y="1087645"/>
                </a:cubicBezTo>
                <a:cubicBezTo>
                  <a:pt x="2044021" y="1089382"/>
                  <a:pt x="2041020" y="1081012"/>
                  <a:pt x="2038177" y="1074538"/>
                </a:cubicBezTo>
                <a:cubicBezTo>
                  <a:pt x="2024754" y="1043901"/>
                  <a:pt x="2010699" y="1013264"/>
                  <a:pt x="1999329" y="981679"/>
                </a:cubicBezTo>
                <a:cubicBezTo>
                  <a:pt x="1967728" y="895135"/>
                  <a:pt x="1954716" y="802910"/>
                  <a:pt x="1961111" y="711000"/>
                </a:cubicBezTo>
                <a:cubicBezTo>
                  <a:pt x="1972640" y="549288"/>
                  <a:pt x="2034071" y="409843"/>
                  <a:pt x="2159778" y="304351"/>
                </a:cubicBezTo>
                <a:cubicBezTo>
                  <a:pt x="2220752" y="253615"/>
                  <a:pt x="2293254" y="218636"/>
                  <a:pt x="2370920" y="202491"/>
                </a:cubicBezTo>
                <a:cubicBezTo>
                  <a:pt x="2433362" y="188616"/>
                  <a:pt x="2496674" y="179065"/>
                  <a:pt x="2560427" y="173907"/>
                </a:cubicBezTo>
                <a:cubicBezTo>
                  <a:pt x="2627385" y="168853"/>
                  <a:pt x="2694344" y="162221"/>
                  <a:pt x="2760988" y="154482"/>
                </a:cubicBezTo>
                <a:cubicBezTo>
                  <a:pt x="2787140" y="150872"/>
                  <a:pt x="2813040" y="145597"/>
                  <a:pt x="2838527" y="138690"/>
                </a:cubicBezTo>
                <a:cubicBezTo>
                  <a:pt x="2859373" y="132803"/>
                  <a:pt x="2878213" y="121336"/>
                  <a:pt x="2893011" y="105526"/>
                </a:cubicBezTo>
                <a:cubicBezTo>
                  <a:pt x="2928227" y="72205"/>
                  <a:pt x="2965498" y="40936"/>
                  <a:pt x="3001661" y="8720"/>
                </a:cubicBezTo>
                <a:cubicBezTo>
                  <a:pt x="3005823" y="4635"/>
                  <a:pt x="3010971" y="1917"/>
                  <a:pt x="3016453" y="712"/>
                </a:cubicBezTo>
                <a:close/>
              </a:path>
            </a:pathLst>
          </a:custGeom>
          <a:solidFill>
            <a:schemeClr val="accent2"/>
          </a:solidFill>
          <a:ln w="15761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28" name="任意多边形: 形状 127">
            <a:extLst>
              <a:ext uri="{FF2B5EF4-FFF2-40B4-BE49-F238E27FC236}">
                <a16:creationId xmlns:a16="http://schemas.microsoft.com/office/drawing/2014/main" id="{5FD06C2E-288D-A0BC-0577-CA06C6A0FA98}"/>
              </a:ext>
            </a:extLst>
          </p:cNvPr>
          <p:cNvSpPr/>
          <p:nvPr/>
        </p:nvSpPr>
        <p:spPr>
          <a:xfrm>
            <a:off x="9245189" y="245"/>
            <a:ext cx="2533508" cy="2864653"/>
          </a:xfrm>
          <a:custGeom>
            <a:gdLst>
              <a:gd name="connsiteX0" fmla="*/ 955010 w 2200385"/>
              <a:gd name="connsiteY0" fmla="*/ 2034622 h 2487988"/>
              <a:gd name="connsiteX1" fmla="*/ 913792 w 2200385"/>
              <a:gd name="connsiteY1" fmla="*/ 2279559 h 2487988"/>
              <a:gd name="connsiteX2" fmla="*/ 955010 w 2200385"/>
              <a:gd name="connsiteY2" fmla="*/ 2034622 h 2487988"/>
              <a:gd name="connsiteX3" fmla="*/ 1438884 w 2200385"/>
              <a:gd name="connsiteY3" fmla="*/ 1996563 h 2487988"/>
              <a:gd name="connsiteX4" fmla="*/ 1451834 w 2200385"/>
              <a:gd name="connsiteY4" fmla="*/ 2253344 h 2487988"/>
              <a:gd name="connsiteX5" fmla="*/ 1451834 w 2200385"/>
              <a:gd name="connsiteY5" fmla="*/ 2124164 h 2487988"/>
              <a:gd name="connsiteX6" fmla="*/ 1438884 w 2200385"/>
              <a:gd name="connsiteY6" fmla="*/ 1996563 h 2487988"/>
              <a:gd name="connsiteX7" fmla="*/ 1003650 w 2200385"/>
              <a:gd name="connsiteY7" fmla="*/ 1773892 h 2487988"/>
              <a:gd name="connsiteX8" fmla="*/ 902896 w 2200385"/>
              <a:gd name="connsiteY8" fmla="*/ 1849694 h 2487988"/>
              <a:gd name="connsiteX9" fmla="*/ 829619 w 2200385"/>
              <a:gd name="connsiteY9" fmla="*/ 1961187 h 2487988"/>
              <a:gd name="connsiteX10" fmla="*/ 806563 w 2200385"/>
              <a:gd name="connsiteY10" fmla="*/ 2028778 h 2487988"/>
              <a:gd name="connsiteX11" fmla="*/ 804510 w 2200385"/>
              <a:gd name="connsiteY11" fmla="*/ 2038096 h 2487988"/>
              <a:gd name="connsiteX12" fmla="*/ 1010441 w 2200385"/>
              <a:gd name="connsiteY12" fmla="*/ 1773892 h 2487988"/>
              <a:gd name="connsiteX13" fmla="*/ 1009651 w 2200385"/>
              <a:gd name="connsiteY13" fmla="*/ 1773892 h 2487988"/>
              <a:gd name="connsiteX14" fmla="*/ 1003650 w 2200385"/>
              <a:gd name="connsiteY14" fmla="*/ 1773892 h 2487988"/>
              <a:gd name="connsiteX15" fmla="*/ 1043448 w 2200385"/>
              <a:gd name="connsiteY15" fmla="*/ 1742624 h 2487988"/>
              <a:gd name="connsiteX16" fmla="*/ 1047396 w 2200385"/>
              <a:gd name="connsiteY16" fmla="*/ 1744045 h 2487988"/>
              <a:gd name="connsiteX17" fmla="*/ 1034761 w 2200385"/>
              <a:gd name="connsiteY17" fmla="*/ 1777840 h 2487988"/>
              <a:gd name="connsiteX18" fmla="*/ 1005704 w 2200385"/>
              <a:gd name="connsiteY18" fmla="*/ 1878911 h 2487988"/>
              <a:gd name="connsiteX19" fmla="*/ 959906 w 2200385"/>
              <a:gd name="connsiteY19" fmla="*/ 2097633 h 2487988"/>
              <a:gd name="connsiteX20" fmla="*/ 968592 w 2200385"/>
              <a:gd name="connsiteY20" fmla="*/ 2032885 h 2487988"/>
              <a:gd name="connsiteX21" fmla="*/ 998913 w 2200385"/>
              <a:gd name="connsiteY21" fmla="*/ 1867698 h 2487988"/>
              <a:gd name="connsiteX22" fmla="*/ 1015495 w 2200385"/>
              <a:gd name="connsiteY22" fmla="*/ 1796317 h 2487988"/>
              <a:gd name="connsiteX23" fmla="*/ 1043448 w 2200385"/>
              <a:gd name="connsiteY23" fmla="*/ 1742624 h 2487988"/>
              <a:gd name="connsiteX24" fmla="*/ 1050237 w 2200385"/>
              <a:gd name="connsiteY24" fmla="*/ 1730621 h 2487988"/>
              <a:gd name="connsiteX25" fmla="*/ 1027338 w 2200385"/>
              <a:gd name="connsiteY25" fmla="*/ 1770733 h 2487988"/>
              <a:gd name="connsiteX26" fmla="*/ 940323 w 2200385"/>
              <a:gd name="connsiteY26" fmla="*/ 1898808 h 2487988"/>
              <a:gd name="connsiteX27" fmla="*/ 842253 w 2200385"/>
              <a:gd name="connsiteY27" fmla="*/ 2019145 h 2487988"/>
              <a:gd name="connsiteX28" fmla="*/ 814775 w 2200385"/>
              <a:gd name="connsiteY28" fmla="*/ 2082314 h 2487988"/>
              <a:gd name="connsiteX29" fmla="*/ 810353 w 2200385"/>
              <a:gd name="connsiteY29" fmla="*/ 2114846 h 2487988"/>
              <a:gd name="connsiteX30" fmla="*/ 830252 w 2200385"/>
              <a:gd name="connsiteY30" fmla="*/ 2228708 h 2487988"/>
              <a:gd name="connsiteX31" fmla="*/ 858471 w 2200385"/>
              <a:gd name="connsiteY31" fmla="*/ 2304011 h 2487988"/>
              <a:gd name="connsiteX32" fmla="*/ 863179 w 2200385"/>
              <a:gd name="connsiteY32" fmla="*/ 2192090 h 2487988"/>
              <a:gd name="connsiteX33" fmla="*/ 887104 w 2200385"/>
              <a:gd name="connsiteY33" fmla="*/ 2076313 h 2487988"/>
              <a:gd name="connsiteX34" fmla="*/ 869338 w 2200385"/>
              <a:gd name="connsiteY34" fmla="*/ 2193096 h 2487988"/>
              <a:gd name="connsiteX35" fmla="*/ 858739 w 2200385"/>
              <a:gd name="connsiteY35" fmla="*/ 2304725 h 2487988"/>
              <a:gd name="connsiteX36" fmla="*/ 859309 w 2200385"/>
              <a:gd name="connsiteY36" fmla="*/ 2306247 h 2487988"/>
              <a:gd name="connsiteX37" fmla="*/ 870048 w 2200385"/>
              <a:gd name="connsiteY37" fmla="*/ 2378892 h 2487988"/>
              <a:gd name="connsiteX38" fmla="*/ 895631 w 2200385"/>
              <a:gd name="connsiteY38" fmla="*/ 2447114 h 2487988"/>
              <a:gd name="connsiteX39" fmla="*/ 979440 w 2200385"/>
              <a:gd name="connsiteY39" fmla="*/ 2463033 h 2487988"/>
              <a:gd name="connsiteX40" fmla="*/ 990156 w 2200385"/>
              <a:gd name="connsiteY40" fmla="*/ 2453163 h 2487988"/>
              <a:gd name="connsiteX41" fmla="*/ 1004637 w 2200385"/>
              <a:gd name="connsiteY41" fmla="*/ 2390440 h 2487988"/>
              <a:gd name="connsiteX42" fmla="*/ 1019601 w 2200385"/>
              <a:gd name="connsiteY42" fmla="*/ 2324251 h 2487988"/>
              <a:gd name="connsiteX43" fmla="*/ 1012158 w 2200385"/>
              <a:gd name="connsiteY43" fmla="*/ 2395474 h 2487988"/>
              <a:gd name="connsiteX44" fmla="*/ 1001560 w 2200385"/>
              <a:gd name="connsiteY44" fmla="*/ 2434090 h 2487988"/>
              <a:gd name="connsiteX45" fmla="*/ 1018024 w 2200385"/>
              <a:gd name="connsiteY45" fmla="*/ 2403459 h 2487988"/>
              <a:gd name="connsiteX46" fmla="*/ 1043389 w 2200385"/>
              <a:gd name="connsiteY46" fmla="*/ 2306608 h 2487988"/>
              <a:gd name="connsiteX47" fmla="*/ 1055291 w 2200385"/>
              <a:gd name="connsiteY47" fmla="*/ 2201546 h 2487988"/>
              <a:gd name="connsiteX48" fmla="*/ 1050711 w 2200385"/>
              <a:gd name="connsiteY48" fmla="*/ 2317303 h 2487988"/>
              <a:gd name="connsiteX49" fmla="*/ 1042348 w 2200385"/>
              <a:gd name="connsiteY49" fmla="*/ 2357446 h 2487988"/>
              <a:gd name="connsiteX50" fmla="*/ 1053869 w 2200385"/>
              <a:gd name="connsiteY50" fmla="*/ 2335463 h 2487988"/>
              <a:gd name="connsiteX51" fmla="*/ 1124934 w 2200385"/>
              <a:gd name="connsiteY51" fmla="*/ 2186858 h 2487988"/>
              <a:gd name="connsiteX52" fmla="*/ 1119249 w 2200385"/>
              <a:gd name="connsiteY52" fmla="*/ 2136165 h 2487988"/>
              <a:gd name="connsiteX53" fmla="*/ 1053711 w 2200385"/>
              <a:gd name="connsiteY53" fmla="*/ 1843693 h 2487988"/>
              <a:gd name="connsiteX54" fmla="*/ 1053080 w 2200385"/>
              <a:gd name="connsiteY54" fmla="*/ 1730779 h 2487988"/>
              <a:gd name="connsiteX55" fmla="*/ 1053396 w 2200385"/>
              <a:gd name="connsiteY55" fmla="*/ 1730621 h 2487988"/>
              <a:gd name="connsiteX56" fmla="*/ 1688559 w 2200385"/>
              <a:gd name="connsiteY56" fmla="*/ 1701248 h 2487988"/>
              <a:gd name="connsiteX57" fmla="*/ 1689507 w 2200385"/>
              <a:gd name="connsiteY57" fmla="*/ 1706775 h 2487988"/>
              <a:gd name="connsiteX58" fmla="*/ 1611651 w 2200385"/>
              <a:gd name="connsiteY58" fmla="*/ 1727305 h 2487988"/>
              <a:gd name="connsiteX59" fmla="*/ 1589542 w 2200385"/>
              <a:gd name="connsiteY59" fmla="*/ 1732516 h 2487988"/>
              <a:gd name="connsiteX60" fmla="*/ 1570434 w 2200385"/>
              <a:gd name="connsiteY60" fmla="*/ 1733938 h 2487988"/>
              <a:gd name="connsiteX61" fmla="*/ 1489577 w 2200385"/>
              <a:gd name="connsiteY61" fmla="*/ 1718145 h 2487988"/>
              <a:gd name="connsiteX62" fmla="*/ 1479154 w 2200385"/>
              <a:gd name="connsiteY62" fmla="*/ 1713092 h 2487988"/>
              <a:gd name="connsiteX63" fmla="*/ 1551008 w 2200385"/>
              <a:gd name="connsiteY63" fmla="*/ 1722093 h 2487988"/>
              <a:gd name="connsiteX64" fmla="*/ 1620179 w 2200385"/>
              <a:gd name="connsiteY64" fmla="*/ 1719093 h 2487988"/>
              <a:gd name="connsiteX65" fmla="*/ 1688559 w 2200385"/>
              <a:gd name="connsiteY65" fmla="*/ 1701248 h 2487988"/>
              <a:gd name="connsiteX66" fmla="*/ 92755 w 2200385"/>
              <a:gd name="connsiteY66" fmla="*/ 1676769 h 2487988"/>
              <a:gd name="connsiteX67" fmla="*/ 81227 w 2200385"/>
              <a:gd name="connsiteY67" fmla="*/ 1678349 h 2487988"/>
              <a:gd name="connsiteX68" fmla="*/ 147553 w 2200385"/>
              <a:gd name="connsiteY68" fmla="*/ 1731726 h 2487988"/>
              <a:gd name="connsiteX69" fmla="*/ 204248 w 2200385"/>
              <a:gd name="connsiteY69" fmla="*/ 1794895 h 2487988"/>
              <a:gd name="connsiteX70" fmla="*/ 350010 w 2200385"/>
              <a:gd name="connsiteY70" fmla="*/ 1819847 h 2487988"/>
              <a:gd name="connsiteX71" fmla="*/ 349220 w 2200385"/>
              <a:gd name="connsiteY71" fmla="*/ 1819847 h 2487988"/>
              <a:gd name="connsiteX72" fmla="*/ 280681 w 2200385"/>
              <a:gd name="connsiteY72" fmla="*/ 1775155 h 2487988"/>
              <a:gd name="connsiteX73" fmla="*/ 240570 w 2200385"/>
              <a:gd name="connsiteY73" fmla="*/ 1723356 h 2487988"/>
              <a:gd name="connsiteX74" fmla="*/ 175822 w 2200385"/>
              <a:gd name="connsiteY74" fmla="*/ 1680875 h 2487988"/>
              <a:gd name="connsiteX75" fmla="*/ 92755 w 2200385"/>
              <a:gd name="connsiteY75" fmla="*/ 1676769 h 2487988"/>
              <a:gd name="connsiteX76" fmla="*/ 1490209 w 2200385"/>
              <a:gd name="connsiteY76" fmla="*/ 1631130 h 2487988"/>
              <a:gd name="connsiteX77" fmla="*/ 1463346 w 2200385"/>
              <a:gd name="connsiteY77" fmla="*/ 1644925 h 2487988"/>
              <a:gd name="connsiteX78" fmla="*/ 1433461 w 2200385"/>
              <a:gd name="connsiteY78" fmla="*/ 1641407 h 2487988"/>
              <a:gd name="connsiteX79" fmla="*/ 1463678 w 2200385"/>
              <a:gd name="connsiteY79" fmla="*/ 1651186 h 2487988"/>
              <a:gd name="connsiteX80" fmla="*/ 1524709 w 2200385"/>
              <a:gd name="connsiteY80" fmla="*/ 1658942 h 2487988"/>
              <a:gd name="connsiteX81" fmla="*/ 1539563 w 2200385"/>
              <a:gd name="connsiteY81" fmla="*/ 1658180 h 2487988"/>
              <a:gd name="connsiteX82" fmla="*/ 1533892 w 2200385"/>
              <a:gd name="connsiteY82" fmla="*/ 1658259 h 2487988"/>
              <a:gd name="connsiteX83" fmla="*/ 1506001 w 2200385"/>
              <a:gd name="connsiteY83" fmla="*/ 1643290 h 2487988"/>
              <a:gd name="connsiteX84" fmla="*/ 1490209 w 2200385"/>
              <a:gd name="connsiteY84" fmla="*/ 1631130 h 2487988"/>
              <a:gd name="connsiteX85" fmla="*/ 450764 w 2200385"/>
              <a:gd name="connsiteY85" fmla="*/ 1621339 h 2487988"/>
              <a:gd name="connsiteX86" fmla="*/ 398808 w 2200385"/>
              <a:gd name="connsiteY86" fmla="*/ 1677717 h 2487988"/>
              <a:gd name="connsiteX87" fmla="*/ 340693 w 2200385"/>
              <a:gd name="connsiteY87" fmla="*/ 1744992 h 2487988"/>
              <a:gd name="connsiteX88" fmla="*/ 352537 w 2200385"/>
              <a:gd name="connsiteY88" fmla="*/ 1722409 h 2487988"/>
              <a:gd name="connsiteX89" fmla="*/ 450764 w 2200385"/>
              <a:gd name="connsiteY89" fmla="*/ 1621339 h 2487988"/>
              <a:gd name="connsiteX90" fmla="*/ 1313652 w 2200385"/>
              <a:gd name="connsiteY90" fmla="*/ 1587544 h 2487988"/>
              <a:gd name="connsiteX91" fmla="*/ 1557326 w 2200385"/>
              <a:gd name="connsiteY91" fmla="*/ 1706301 h 2487988"/>
              <a:gd name="connsiteX92" fmla="*/ 1313652 w 2200385"/>
              <a:gd name="connsiteY92" fmla="*/ 1587544 h 2487988"/>
              <a:gd name="connsiteX93" fmla="*/ 955326 w 2200385"/>
              <a:gd name="connsiteY93" fmla="*/ 1581543 h 2487988"/>
              <a:gd name="connsiteX94" fmla="*/ 958485 w 2200385"/>
              <a:gd name="connsiteY94" fmla="*/ 1584227 h 2487988"/>
              <a:gd name="connsiteX95" fmla="*/ 949800 w 2200385"/>
              <a:gd name="connsiteY95" fmla="*/ 1594334 h 2487988"/>
              <a:gd name="connsiteX96" fmla="*/ 878735 w 2200385"/>
              <a:gd name="connsiteY96" fmla="*/ 1663188 h 2487988"/>
              <a:gd name="connsiteX97" fmla="*/ 646114 w 2200385"/>
              <a:gd name="connsiteY97" fmla="*/ 1894071 h 2487988"/>
              <a:gd name="connsiteX98" fmla="*/ 626690 w 2200385"/>
              <a:gd name="connsiteY98" fmla="*/ 1912074 h 2487988"/>
              <a:gd name="connsiteX99" fmla="*/ 624321 w 2200385"/>
              <a:gd name="connsiteY99" fmla="*/ 1909863 h 2487988"/>
              <a:gd name="connsiteX100" fmla="*/ 650695 w 2200385"/>
              <a:gd name="connsiteY100" fmla="*/ 1882858 h 2487988"/>
              <a:gd name="connsiteX101" fmla="*/ 794087 w 2200385"/>
              <a:gd name="connsiteY101" fmla="*/ 1740728 h 2487988"/>
              <a:gd name="connsiteX102" fmla="*/ 1149097 w 2200385"/>
              <a:gd name="connsiteY102" fmla="*/ 1578069 h 2487988"/>
              <a:gd name="connsiteX103" fmla="*/ 1149097 w 2200385"/>
              <a:gd name="connsiteY103" fmla="*/ 1702669 h 2487988"/>
              <a:gd name="connsiteX104" fmla="*/ 1153834 w 2200385"/>
              <a:gd name="connsiteY104" fmla="*/ 1832481 h 2487988"/>
              <a:gd name="connsiteX105" fmla="*/ 1169626 w 2200385"/>
              <a:gd name="connsiteY105" fmla="*/ 1950923 h 2487988"/>
              <a:gd name="connsiteX106" fmla="*/ 1196473 w 2200385"/>
              <a:gd name="connsiteY106" fmla="*/ 2067628 h 2487988"/>
              <a:gd name="connsiteX107" fmla="*/ 1149097 w 2200385"/>
              <a:gd name="connsiteY107" fmla="*/ 1578069 h 2487988"/>
              <a:gd name="connsiteX108" fmla="*/ 1152603 w 2200385"/>
              <a:gd name="connsiteY108" fmla="*/ 1486484 h 2487988"/>
              <a:gd name="connsiteX109" fmla="*/ 1144484 w 2200385"/>
              <a:gd name="connsiteY109" fmla="*/ 1491183 h 2487988"/>
              <a:gd name="connsiteX110" fmla="*/ 1131809 w 2200385"/>
              <a:gd name="connsiteY110" fmla="*/ 1527178 h 2487988"/>
              <a:gd name="connsiteX111" fmla="*/ 1110090 w 2200385"/>
              <a:gd name="connsiteY111" fmla="*/ 1685297 h 2487988"/>
              <a:gd name="connsiteX112" fmla="*/ 1105826 w 2200385"/>
              <a:gd name="connsiteY112" fmla="*/ 1684507 h 2487988"/>
              <a:gd name="connsiteX113" fmla="*/ 1114670 w 2200385"/>
              <a:gd name="connsiteY113" fmla="*/ 1578700 h 2487988"/>
              <a:gd name="connsiteX114" fmla="*/ 1128252 w 2200385"/>
              <a:gd name="connsiteY114" fmla="*/ 1506529 h 2487988"/>
              <a:gd name="connsiteX115" fmla="*/ 1135172 w 2200385"/>
              <a:gd name="connsiteY115" fmla="*/ 1496572 h 2487988"/>
              <a:gd name="connsiteX116" fmla="*/ 1131883 w 2200385"/>
              <a:gd name="connsiteY116" fmla="*/ 1498475 h 2487988"/>
              <a:gd name="connsiteX117" fmla="*/ 1114354 w 2200385"/>
              <a:gd name="connsiteY117" fmla="*/ 1519163 h 2487988"/>
              <a:gd name="connsiteX118" fmla="*/ 1082769 w 2200385"/>
              <a:gd name="connsiteY118" fmla="*/ 1591965 h 2487988"/>
              <a:gd name="connsiteX119" fmla="*/ 1067036 w 2200385"/>
              <a:gd name="connsiteY119" fmla="*/ 1683549 h 2487988"/>
              <a:gd name="connsiteX120" fmla="*/ 1063984 w 2200385"/>
              <a:gd name="connsiteY120" fmla="*/ 1776192 h 2487988"/>
              <a:gd name="connsiteX121" fmla="*/ 1063977 w 2200385"/>
              <a:gd name="connsiteY121" fmla="*/ 1776103 h 2487988"/>
              <a:gd name="connsiteX122" fmla="*/ 1063977 w 2200385"/>
              <a:gd name="connsiteY122" fmla="*/ 1776418 h 2487988"/>
              <a:gd name="connsiteX123" fmla="*/ 1063984 w 2200385"/>
              <a:gd name="connsiteY123" fmla="*/ 1776192 h 2487988"/>
              <a:gd name="connsiteX124" fmla="*/ 1079769 w 2200385"/>
              <a:gd name="connsiteY124" fmla="*/ 1963398 h 2487988"/>
              <a:gd name="connsiteX125" fmla="*/ 1196789 w 2200385"/>
              <a:gd name="connsiteY125" fmla="*/ 2243394 h 2487988"/>
              <a:gd name="connsiteX126" fmla="*/ 1219645 w 2200385"/>
              <a:gd name="connsiteY126" fmla="*/ 2268636 h 2487988"/>
              <a:gd name="connsiteX127" fmla="*/ 1213461 w 2200385"/>
              <a:gd name="connsiteY127" fmla="*/ 2257637 h 2487988"/>
              <a:gd name="connsiteX128" fmla="*/ 1139621 w 2200385"/>
              <a:gd name="connsiteY128" fmla="*/ 2056257 h 2487988"/>
              <a:gd name="connsiteX129" fmla="*/ 1231705 w 2200385"/>
              <a:gd name="connsiteY129" fmla="*/ 2281955 h 2487988"/>
              <a:gd name="connsiteX130" fmla="*/ 1253396 w 2200385"/>
              <a:gd name="connsiteY130" fmla="*/ 2305910 h 2487988"/>
              <a:gd name="connsiteX131" fmla="*/ 1321706 w 2200385"/>
              <a:gd name="connsiteY131" fmla="*/ 2355361 h 2487988"/>
              <a:gd name="connsiteX132" fmla="*/ 1340081 w 2200385"/>
              <a:gd name="connsiteY132" fmla="*/ 2364534 h 2487988"/>
              <a:gd name="connsiteX133" fmla="*/ 1342394 w 2200385"/>
              <a:gd name="connsiteY133" fmla="*/ 2296457 h 2487988"/>
              <a:gd name="connsiteX134" fmla="*/ 1346026 w 2200385"/>
              <a:gd name="connsiteY134" fmla="*/ 2223339 h 2487988"/>
              <a:gd name="connsiteX135" fmla="*/ 1350379 w 2200385"/>
              <a:gd name="connsiteY135" fmla="*/ 2297397 h 2487988"/>
              <a:gd name="connsiteX136" fmla="*/ 1340723 w 2200385"/>
              <a:gd name="connsiteY136" fmla="*/ 2364855 h 2487988"/>
              <a:gd name="connsiteX137" fmla="*/ 1359706 w 2200385"/>
              <a:gd name="connsiteY137" fmla="*/ 2374332 h 2487988"/>
              <a:gd name="connsiteX138" fmla="*/ 1362860 w 2200385"/>
              <a:gd name="connsiteY138" fmla="*/ 2376112 h 2487988"/>
              <a:gd name="connsiteX139" fmla="*/ 1367345 w 2200385"/>
              <a:gd name="connsiteY139" fmla="*/ 2245447 h 2487988"/>
              <a:gd name="connsiteX140" fmla="*/ 1358501 w 2200385"/>
              <a:gd name="connsiteY140" fmla="*/ 2114530 h 2487988"/>
              <a:gd name="connsiteX141" fmla="*/ 1370482 w 2200385"/>
              <a:gd name="connsiteY141" fmla="*/ 2365049 h 2487988"/>
              <a:gd name="connsiteX142" fmla="*/ 1365190 w 2200385"/>
              <a:gd name="connsiteY142" fmla="*/ 2377428 h 2487988"/>
              <a:gd name="connsiteX143" fmla="*/ 1396877 w 2200385"/>
              <a:gd name="connsiteY143" fmla="*/ 2395316 h 2487988"/>
              <a:gd name="connsiteX144" fmla="*/ 1427024 w 2200385"/>
              <a:gd name="connsiteY144" fmla="*/ 2395284 h 2487988"/>
              <a:gd name="connsiteX145" fmla="*/ 1430830 w 2200385"/>
              <a:gd name="connsiteY145" fmla="*/ 2390104 h 2487988"/>
              <a:gd name="connsiteX146" fmla="*/ 1461150 w 2200385"/>
              <a:gd name="connsiteY146" fmla="*/ 2340833 h 2487988"/>
              <a:gd name="connsiteX147" fmla="*/ 1499210 w 2200385"/>
              <a:gd name="connsiteY147" fmla="*/ 2158274 h 2487988"/>
              <a:gd name="connsiteX148" fmla="*/ 1492893 w 2200385"/>
              <a:gd name="connsiteY148" fmla="*/ 1997510 h 2487988"/>
              <a:gd name="connsiteX149" fmla="*/ 1411406 w 2200385"/>
              <a:gd name="connsiteY149" fmla="*/ 1750519 h 2487988"/>
              <a:gd name="connsiteX150" fmla="*/ 1335938 w 2200385"/>
              <a:gd name="connsiteY150" fmla="*/ 1636440 h 2487988"/>
              <a:gd name="connsiteX151" fmla="*/ 1308313 w 2200385"/>
              <a:gd name="connsiteY151" fmla="*/ 1607967 h 2487988"/>
              <a:gd name="connsiteX152" fmla="*/ 1354791 w 2200385"/>
              <a:gd name="connsiteY152" fmla="*/ 1684903 h 2487988"/>
              <a:gd name="connsiteX153" fmla="*/ 1410143 w 2200385"/>
              <a:gd name="connsiteY153" fmla="*/ 1865171 h 2487988"/>
              <a:gd name="connsiteX154" fmla="*/ 1302079 w 2200385"/>
              <a:gd name="connsiteY154" fmla="*/ 1607539 h 2487988"/>
              <a:gd name="connsiteX155" fmla="*/ 1272599 w 2200385"/>
              <a:gd name="connsiteY155" fmla="*/ 1571158 h 2487988"/>
              <a:gd name="connsiteX156" fmla="*/ 1240692 w 2200385"/>
              <a:gd name="connsiteY156" fmla="*/ 1538272 h 2487988"/>
              <a:gd name="connsiteX157" fmla="*/ 1207162 w 2200385"/>
              <a:gd name="connsiteY157" fmla="*/ 1514613 h 2487988"/>
              <a:gd name="connsiteX158" fmla="*/ 1222353 w 2200385"/>
              <a:gd name="connsiteY158" fmla="*/ 1546247 h 2487988"/>
              <a:gd name="connsiteX159" fmla="*/ 1241797 w 2200385"/>
              <a:gd name="connsiteY159" fmla="*/ 1639342 h 2487988"/>
              <a:gd name="connsiteX160" fmla="*/ 1218582 w 2200385"/>
              <a:gd name="connsiteY160" fmla="*/ 1561803 h 2487988"/>
              <a:gd name="connsiteX161" fmla="*/ 1192396 w 2200385"/>
              <a:gd name="connsiteY161" fmla="*/ 1504194 h 2487988"/>
              <a:gd name="connsiteX162" fmla="*/ 1175786 w 2200385"/>
              <a:gd name="connsiteY162" fmla="*/ 1492474 h 2487988"/>
              <a:gd name="connsiteX163" fmla="*/ 1152603 w 2200385"/>
              <a:gd name="connsiteY163" fmla="*/ 1486484 h 2487988"/>
              <a:gd name="connsiteX164" fmla="*/ 900526 w 2200385"/>
              <a:gd name="connsiteY164" fmla="*/ 1405775 h 2487988"/>
              <a:gd name="connsiteX165" fmla="*/ 725707 w 2200385"/>
              <a:gd name="connsiteY165" fmla="*/ 1465469 h 2487988"/>
              <a:gd name="connsiteX166" fmla="*/ 450764 w 2200385"/>
              <a:gd name="connsiteY166" fmla="*/ 1736622 h 2487988"/>
              <a:gd name="connsiteX167" fmla="*/ 387595 w 2200385"/>
              <a:gd name="connsiteY167" fmla="*/ 1963398 h 2487988"/>
              <a:gd name="connsiteX168" fmla="*/ 399914 w 2200385"/>
              <a:gd name="connsiteY168" fmla="*/ 1988034 h 2487988"/>
              <a:gd name="connsiteX169" fmla="*/ 423444 w 2200385"/>
              <a:gd name="connsiteY169" fmla="*/ 1975085 h 2487988"/>
              <a:gd name="connsiteX170" fmla="*/ 459924 w 2200385"/>
              <a:gd name="connsiteY170" fmla="*/ 1946027 h 2487988"/>
              <a:gd name="connsiteX171" fmla="*/ 477137 w 2200385"/>
              <a:gd name="connsiteY171" fmla="*/ 1937183 h 2487988"/>
              <a:gd name="connsiteX172" fmla="*/ 478057 w 2200385"/>
              <a:gd name="connsiteY172" fmla="*/ 1938103 h 2487988"/>
              <a:gd name="connsiteX173" fmla="*/ 483615 w 2200385"/>
              <a:gd name="connsiteY173" fmla="*/ 1929725 h 2487988"/>
              <a:gd name="connsiteX174" fmla="*/ 621637 w 2200385"/>
              <a:gd name="connsiteY174" fmla="*/ 1786684 h 2487988"/>
              <a:gd name="connsiteX175" fmla="*/ 477632 w 2200385"/>
              <a:gd name="connsiteY175" fmla="*/ 1952174 h 2487988"/>
              <a:gd name="connsiteX176" fmla="*/ 473979 w 2200385"/>
              <a:gd name="connsiteY176" fmla="*/ 1960556 h 2487988"/>
              <a:gd name="connsiteX177" fmla="*/ 432287 w 2200385"/>
              <a:gd name="connsiteY177" fmla="*/ 2026093 h 2487988"/>
              <a:gd name="connsiteX178" fmla="*/ 401650 w 2200385"/>
              <a:gd name="connsiteY178" fmla="*/ 2092579 h 2487988"/>
              <a:gd name="connsiteX179" fmla="*/ 416021 w 2200385"/>
              <a:gd name="connsiteY179" fmla="*/ 2178804 h 2487988"/>
              <a:gd name="connsiteX180" fmla="*/ 445552 w 2200385"/>
              <a:gd name="connsiteY180" fmla="*/ 2199334 h 2487988"/>
              <a:gd name="connsiteX181" fmla="*/ 473724 w 2200385"/>
              <a:gd name="connsiteY181" fmla="*/ 2203714 h 2487988"/>
              <a:gd name="connsiteX182" fmla="*/ 537819 w 2200385"/>
              <a:gd name="connsiteY182" fmla="*/ 2145187 h 2487988"/>
              <a:gd name="connsiteX183" fmla="*/ 603633 w 2200385"/>
              <a:gd name="connsiteY183" fmla="*/ 2080893 h 2487988"/>
              <a:gd name="connsiteX184" fmla="*/ 601422 w 2200385"/>
              <a:gd name="connsiteY184" fmla="*/ 2086262 h 2487988"/>
              <a:gd name="connsiteX185" fmla="*/ 505721 w 2200385"/>
              <a:gd name="connsiteY185" fmla="*/ 2187490 h 2487988"/>
              <a:gd name="connsiteX186" fmla="*/ 489681 w 2200385"/>
              <a:gd name="connsiteY186" fmla="*/ 2200778 h 2487988"/>
              <a:gd name="connsiteX187" fmla="*/ 478424 w 2200385"/>
              <a:gd name="connsiteY187" fmla="*/ 2204445 h 2487988"/>
              <a:gd name="connsiteX188" fmla="*/ 494307 w 2200385"/>
              <a:gd name="connsiteY188" fmla="*/ 2206915 h 2487988"/>
              <a:gd name="connsiteX189" fmla="*/ 507056 w 2200385"/>
              <a:gd name="connsiteY189" fmla="*/ 2205809 h 2487988"/>
              <a:gd name="connsiteX190" fmla="*/ 574734 w 2200385"/>
              <a:gd name="connsiteY190" fmla="*/ 2147062 h 2487988"/>
              <a:gd name="connsiteX191" fmla="*/ 541578 w 2200385"/>
              <a:gd name="connsiteY191" fmla="*/ 2185889 h 2487988"/>
              <a:gd name="connsiteX192" fmla="*/ 516552 w 2200385"/>
              <a:gd name="connsiteY192" fmla="*/ 2204985 h 2487988"/>
              <a:gd name="connsiteX193" fmla="*/ 543464 w 2200385"/>
              <a:gd name="connsiteY193" fmla="*/ 2202651 h 2487988"/>
              <a:gd name="connsiteX194" fmla="*/ 648798 w 2200385"/>
              <a:gd name="connsiteY194" fmla="*/ 2171066 h 2487988"/>
              <a:gd name="connsiteX195" fmla="*/ 788718 w 2200385"/>
              <a:gd name="connsiteY195" fmla="*/ 2039675 h 2487988"/>
              <a:gd name="connsiteX196" fmla="*/ 820303 w 2200385"/>
              <a:gd name="connsiteY196" fmla="*/ 1950449 h 2487988"/>
              <a:gd name="connsiteX197" fmla="*/ 890893 w 2200385"/>
              <a:gd name="connsiteY197" fmla="*/ 1843851 h 2487988"/>
              <a:gd name="connsiteX198" fmla="*/ 938270 w 2200385"/>
              <a:gd name="connsiteY198" fmla="*/ 1807055 h 2487988"/>
              <a:gd name="connsiteX199" fmla="*/ 1012810 w 2200385"/>
              <a:gd name="connsiteY199" fmla="*/ 1748782 h 2487988"/>
              <a:gd name="connsiteX200" fmla="*/ 1050711 w 2200385"/>
              <a:gd name="connsiteY200" fmla="*/ 1688298 h 2487988"/>
              <a:gd name="connsiteX201" fmla="*/ 1060660 w 2200385"/>
              <a:gd name="connsiteY201" fmla="*/ 1635236 h 2487988"/>
              <a:gd name="connsiteX202" fmla="*/ 1080074 w 2200385"/>
              <a:gd name="connsiteY202" fmla="*/ 1575329 h 2487988"/>
              <a:gd name="connsiteX203" fmla="*/ 1077400 w 2200385"/>
              <a:gd name="connsiteY203" fmla="*/ 1579648 h 2487988"/>
              <a:gd name="connsiteX204" fmla="*/ 1022602 w 2200385"/>
              <a:gd name="connsiteY204" fmla="*/ 1639184 h 2487988"/>
              <a:gd name="connsiteX205" fmla="*/ 927848 w 2200385"/>
              <a:gd name="connsiteY205" fmla="*/ 1736464 h 2487988"/>
              <a:gd name="connsiteX206" fmla="*/ 912056 w 2200385"/>
              <a:gd name="connsiteY206" fmla="*/ 1747361 h 2487988"/>
              <a:gd name="connsiteX207" fmla="*/ 941746 w 2200385"/>
              <a:gd name="connsiteY207" fmla="*/ 1713092 h 2487988"/>
              <a:gd name="connsiteX208" fmla="*/ 1015811 w 2200385"/>
              <a:gd name="connsiteY208" fmla="*/ 1636184 h 2487988"/>
              <a:gd name="connsiteX209" fmla="*/ 1051027 w 2200385"/>
              <a:gd name="connsiteY209" fmla="*/ 1600651 h 2487988"/>
              <a:gd name="connsiteX210" fmla="*/ 1087422 w 2200385"/>
              <a:gd name="connsiteY210" fmla="*/ 1552652 h 2487988"/>
              <a:gd name="connsiteX211" fmla="*/ 1097456 w 2200385"/>
              <a:gd name="connsiteY211" fmla="*/ 1521690 h 2487988"/>
              <a:gd name="connsiteX212" fmla="*/ 1099035 w 2200385"/>
              <a:gd name="connsiteY212" fmla="*/ 1471944 h 2487988"/>
              <a:gd name="connsiteX213" fmla="*/ 1077949 w 2200385"/>
              <a:gd name="connsiteY213" fmla="*/ 1442891 h 2487988"/>
              <a:gd name="connsiteX214" fmla="*/ 1057774 w 2200385"/>
              <a:gd name="connsiteY214" fmla="*/ 1430916 h 2487988"/>
              <a:gd name="connsiteX215" fmla="*/ 1010046 w 2200385"/>
              <a:gd name="connsiteY215" fmla="*/ 1436015 h 2487988"/>
              <a:gd name="connsiteX216" fmla="*/ 858678 w 2200385"/>
              <a:gd name="connsiteY216" fmla="*/ 1493422 h 2487988"/>
              <a:gd name="connsiteX217" fmla="*/ 1023682 w 2200385"/>
              <a:gd name="connsiteY217" fmla="*/ 1428419 h 2487988"/>
              <a:gd name="connsiteX218" fmla="*/ 1056049 w 2200385"/>
              <a:gd name="connsiteY218" fmla="*/ 1429892 h 2487988"/>
              <a:gd name="connsiteX219" fmla="*/ 1047079 w 2200385"/>
              <a:gd name="connsiteY219" fmla="*/ 1424568 h 2487988"/>
              <a:gd name="connsiteX220" fmla="*/ 1031568 w 2200385"/>
              <a:gd name="connsiteY220" fmla="*/ 1420525 h 2487988"/>
              <a:gd name="connsiteX221" fmla="*/ 971099 w 2200385"/>
              <a:gd name="connsiteY221" fmla="*/ 1427655 h 2487988"/>
              <a:gd name="connsiteX222" fmla="*/ 785086 w 2200385"/>
              <a:gd name="connsiteY222" fmla="*/ 1511268 h 2487988"/>
              <a:gd name="connsiteX223" fmla="*/ 617689 w 2200385"/>
              <a:gd name="connsiteY223" fmla="*/ 1655451 h 2487988"/>
              <a:gd name="connsiteX224" fmla="*/ 609161 w 2200385"/>
              <a:gd name="connsiteY224" fmla="*/ 1668084 h 2487988"/>
              <a:gd name="connsiteX225" fmla="*/ 604897 w 2200385"/>
              <a:gd name="connsiteY225" fmla="*/ 1664136 h 2487988"/>
              <a:gd name="connsiteX226" fmla="*/ 616899 w 2200385"/>
              <a:gd name="connsiteY226" fmla="*/ 1650555 h 2487988"/>
              <a:gd name="connsiteX227" fmla="*/ 821251 w 2200385"/>
              <a:gd name="connsiteY227" fmla="*/ 1479209 h 2487988"/>
              <a:gd name="connsiteX228" fmla="*/ 994965 w 2200385"/>
              <a:gd name="connsiteY228" fmla="*/ 1414935 h 2487988"/>
              <a:gd name="connsiteX229" fmla="*/ 1005694 w 2200385"/>
              <a:gd name="connsiteY229" fmla="*/ 1413780 h 2487988"/>
              <a:gd name="connsiteX230" fmla="*/ 975005 w 2200385"/>
              <a:gd name="connsiteY230" fmla="*/ 1405780 h 2487988"/>
              <a:gd name="connsiteX231" fmla="*/ 900526 w 2200385"/>
              <a:gd name="connsiteY231" fmla="*/ 1405775 h 2487988"/>
              <a:gd name="connsiteX232" fmla="*/ 1808896 w 2200385"/>
              <a:gd name="connsiteY232" fmla="*/ 1354292 h 2487988"/>
              <a:gd name="connsiteX233" fmla="*/ 1789471 w 2200385"/>
              <a:gd name="connsiteY233" fmla="*/ 1376401 h 2487988"/>
              <a:gd name="connsiteX234" fmla="*/ 1723144 w 2200385"/>
              <a:gd name="connsiteY234" fmla="*/ 1447624 h 2487988"/>
              <a:gd name="connsiteX235" fmla="*/ 1359923 w 2200385"/>
              <a:gd name="connsiteY235" fmla="*/ 1560539 h 2487988"/>
              <a:gd name="connsiteX236" fmla="*/ 1324674 w 2200385"/>
              <a:gd name="connsiteY236" fmla="*/ 1553085 h 2487988"/>
              <a:gd name="connsiteX237" fmla="*/ 1324390 w 2200385"/>
              <a:gd name="connsiteY237" fmla="*/ 1552800 h 2487988"/>
              <a:gd name="connsiteX238" fmla="*/ 1324074 w 2200385"/>
              <a:gd name="connsiteY238" fmla="*/ 1552958 h 2487988"/>
              <a:gd name="connsiteX239" fmla="*/ 1324674 w 2200385"/>
              <a:gd name="connsiteY239" fmla="*/ 1553085 h 2487988"/>
              <a:gd name="connsiteX240" fmla="*/ 1360311 w 2200385"/>
              <a:gd name="connsiteY240" fmla="*/ 1588829 h 2487988"/>
              <a:gd name="connsiteX241" fmla="*/ 1403351 w 2200385"/>
              <a:gd name="connsiteY241" fmla="*/ 1615969 h 2487988"/>
              <a:gd name="connsiteX242" fmla="*/ 1450728 w 2200385"/>
              <a:gd name="connsiteY242" fmla="*/ 1632709 h 2487988"/>
              <a:gd name="connsiteX243" fmla="*/ 1474258 w 2200385"/>
              <a:gd name="connsiteY243" fmla="*/ 1628445 h 2487988"/>
              <a:gd name="connsiteX244" fmla="*/ 1510580 w 2200385"/>
              <a:gd name="connsiteY244" fmla="*/ 1630656 h 2487988"/>
              <a:gd name="connsiteX245" fmla="*/ 1576750 w 2200385"/>
              <a:gd name="connsiteY245" fmla="*/ 1642342 h 2487988"/>
              <a:gd name="connsiteX246" fmla="*/ 1627285 w 2200385"/>
              <a:gd name="connsiteY246" fmla="*/ 1614074 h 2487988"/>
              <a:gd name="connsiteX247" fmla="*/ 1733409 w 2200385"/>
              <a:gd name="connsiteY247" fmla="*/ 1497054 h 2487988"/>
              <a:gd name="connsiteX248" fmla="*/ 1808896 w 2200385"/>
              <a:gd name="connsiteY248" fmla="*/ 1361714 h 2487988"/>
              <a:gd name="connsiteX249" fmla="*/ 1808896 w 2200385"/>
              <a:gd name="connsiteY249" fmla="*/ 1354292 h 2487988"/>
              <a:gd name="connsiteX250" fmla="*/ 799773 w 2200385"/>
              <a:gd name="connsiteY250" fmla="*/ 1328077 h 2487988"/>
              <a:gd name="connsiteX251" fmla="*/ 608370 w 2200385"/>
              <a:gd name="connsiteY251" fmla="*/ 1337868 h 2487988"/>
              <a:gd name="connsiteX252" fmla="*/ 341166 w 2200385"/>
              <a:gd name="connsiteY252" fmla="*/ 1440044 h 2487988"/>
              <a:gd name="connsiteX253" fmla="*/ 165715 w 2200385"/>
              <a:gd name="connsiteY253" fmla="*/ 1554222 h 2487988"/>
              <a:gd name="connsiteX254" fmla="*/ 50905 w 2200385"/>
              <a:gd name="connsiteY254" fmla="*/ 1609810 h 2487988"/>
              <a:gd name="connsiteX255" fmla="*/ 22795 w 2200385"/>
              <a:gd name="connsiteY255" fmla="*/ 1622602 h 2487988"/>
              <a:gd name="connsiteX256" fmla="*/ 16541 w 2200385"/>
              <a:gd name="connsiteY256" fmla="*/ 1644042 h 2487988"/>
              <a:gd name="connsiteX257" fmla="*/ 19005 w 2200385"/>
              <a:gd name="connsiteY257" fmla="*/ 1647396 h 2487988"/>
              <a:gd name="connsiteX258" fmla="*/ 34797 w 2200385"/>
              <a:gd name="connsiteY258" fmla="*/ 1657977 h 2487988"/>
              <a:gd name="connsiteX259" fmla="*/ 54956 w 2200385"/>
              <a:gd name="connsiteY259" fmla="*/ 1661068 h 2487988"/>
              <a:gd name="connsiteX260" fmla="*/ 84226 w 2200385"/>
              <a:gd name="connsiteY260" fmla="*/ 1665557 h 2487988"/>
              <a:gd name="connsiteX261" fmla="*/ 160030 w 2200385"/>
              <a:gd name="connsiteY261" fmla="*/ 1665557 h 2487988"/>
              <a:gd name="connsiteX262" fmla="*/ 201514 w 2200385"/>
              <a:gd name="connsiteY262" fmla="*/ 1674320 h 2487988"/>
              <a:gd name="connsiteX263" fmla="*/ 227849 w 2200385"/>
              <a:gd name="connsiteY263" fmla="*/ 1692671 h 2487988"/>
              <a:gd name="connsiteX264" fmla="*/ 237096 w 2200385"/>
              <a:gd name="connsiteY264" fmla="*/ 1676453 h 2487988"/>
              <a:gd name="connsiteX265" fmla="*/ 384595 w 2200385"/>
              <a:gd name="connsiteY265" fmla="*/ 1547905 h 2487988"/>
              <a:gd name="connsiteX266" fmla="*/ 229625 w 2200385"/>
              <a:gd name="connsiteY266" fmla="*/ 1693908 h 2487988"/>
              <a:gd name="connsiteX267" fmla="*/ 236305 w 2200385"/>
              <a:gd name="connsiteY267" fmla="*/ 1698563 h 2487988"/>
              <a:gd name="connsiteX268" fmla="*/ 245759 w 2200385"/>
              <a:gd name="connsiteY268" fmla="*/ 1709527 h 2487988"/>
              <a:gd name="connsiteX269" fmla="*/ 308951 w 2200385"/>
              <a:gd name="connsiteY269" fmla="*/ 1642501 h 2487988"/>
              <a:gd name="connsiteX270" fmla="*/ 249358 w 2200385"/>
              <a:gd name="connsiteY270" fmla="*/ 1713701 h 2487988"/>
              <a:gd name="connsiteX271" fmla="*/ 281787 w 2200385"/>
              <a:gd name="connsiteY271" fmla="*/ 1751309 h 2487988"/>
              <a:gd name="connsiteX272" fmla="*/ 287788 w 2200385"/>
              <a:gd name="connsiteY272" fmla="*/ 1758889 h 2487988"/>
              <a:gd name="connsiteX273" fmla="*/ 320944 w 2200385"/>
              <a:gd name="connsiteY273" fmla="*/ 1793756 h 2487988"/>
              <a:gd name="connsiteX274" fmla="*/ 328206 w 2200385"/>
              <a:gd name="connsiteY274" fmla="*/ 1796090 h 2487988"/>
              <a:gd name="connsiteX275" fmla="*/ 420601 w 2200385"/>
              <a:gd name="connsiteY275" fmla="*/ 1675822 h 2487988"/>
              <a:gd name="connsiteX276" fmla="*/ 331884 w 2200385"/>
              <a:gd name="connsiteY276" fmla="*/ 1797272 h 2487988"/>
              <a:gd name="connsiteX277" fmla="*/ 366749 w 2200385"/>
              <a:gd name="connsiteY277" fmla="*/ 1808477 h 2487988"/>
              <a:gd name="connsiteX278" fmla="*/ 414126 w 2200385"/>
              <a:gd name="connsiteY278" fmla="*/ 1781630 h 2487988"/>
              <a:gd name="connsiteX279" fmla="*/ 450922 w 2200385"/>
              <a:gd name="connsiteY279" fmla="*/ 1711354 h 2487988"/>
              <a:gd name="connsiteX280" fmla="*/ 687806 w 2200385"/>
              <a:gd name="connsiteY280" fmla="*/ 1472102 h 2487988"/>
              <a:gd name="connsiteX281" fmla="*/ 842727 w 2200385"/>
              <a:gd name="connsiteY281" fmla="*/ 1403090 h 2487988"/>
              <a:gd name="connsiteX282" fmla="*/ 984857 w 2200385"/>
              <a:gd name="connsiteY282" fmla="*/ 1393615 h 2487988"/>
              <a:gd name="connsiteX283" fmla="*/ 1044078 w 2200385"/>
              <a:gd name="connsiteY283" fmla="*/ 1407986 h 2487988"/>
              <a:gd name="connsiteX284" fmla="*/ 1045973 w 2200385"/>
              <a:gd name="connsiteY284" fmla="*/ 1404038 h 2487988"/>
              <a:gd name="connsiteX285" fmla="*/ 992437 w 2200385"/>
              <a:gd name="connsiteY285" fmla="*/ 1374190 h 2487988"/>
              <a:gd name="connsiteX286" fmla="*/ 988992 w 2200385"/>
              <a:gd name="connsiteY286" fmla="*/ 1372981 h 2487988"/>
              <a:gd name="connsiteX287" fmla="*/ 988963 w 2200385"/>
              <a:gd name="connsiteY287" fmla="*/ 1373085 h 2487988"/>
              <a:gd name="connsiteX288" fmla="*/ 952799 w 2200385"/>
              <a:gd name="connsiteY288" fmla="*/ 1369927 h 2487988"/>
              <a:gd name="connsiteX289" fmla="*/ 729339 w 2200385"/>
              <a:gd name="connsiteY289" fmla="*/ 1414777 h 2487988"/>
              <a:gd name="connsiteX290" fmla="*/ 633322 w 2200385"/>
              <a:gd name="connsiteY290" fmla="*/ 1455363 h 2487988"/>
              <a:gd name="connsiteX291" fmla="*/ 656063 w 2200385"/>
              <a:gd name="connsiteY291" fmla="*/ 1443203 h 2487988"/>
              <a:gd name="connsiteX292" fmla="*/ 833725 w 2200385"/>
              <a:gd name="connsiteY292" fmla="*/ 1373085 h 2487988"/>
              <a:gd name="connsiteX293" fmla="*/ 962591 w 2200385"/>
              <a:gd name="connsiteY293" fmla="*/ 1363926 h 2487988"/>
              <a:gd name="connsiteX294" fmla="*/ 964373 w 2200385"/>
              <a:gd name="connsiteY294" fmla="*/ 1364341 h 2487988"/>
              <a:gd name="connsiteX295" fmla="*/ 898480 w 2200385"/>
              <a:gd name="connsiteY295" fmla="*/ 1341214 h 2487988"/>
              <a:gd name="connsiteX296" fmla="*/ 871010 w 2200385"/>
              <a:gd name="connsiteY296" fmla="*/ 1337558 h 2487988"/>
              <a:gd name="connsiteX297" fmla="*/ 864837 w 2200385"/>
              <a:gd name="connsiteY297" fmla="*/ 1338027 h 2487988"/>
              <a:gd name="connsiteX298" fmla="*/ 770084 w 2200385"/>
              <a:gd name="connsiteY298" fmla="*/ 1340395 h 2487988"/>
              <a:gd name="connsiteX299" fmla="*/ 559890 w 2200385"/>
              <a:gd name="connsiteY299" fmla="*/ 1397721 h 2487988"/>
              <a:gd name="connsiteX300" fmla="*/ 384753 w 2200385"/>
              <a:gd name="connsiteY300" fmla="*/ 1489000 h 2487988"/>
              <a:gd name="connsiteX301" fmla="*/ 368961 w 2200385"/>
              <a:gd name="connsiteY301" fmla="*/ 1495633 h 2487988"/>
              <a:gd name="connsiteX302" fmla="*/ 380016 w 2200385"/>
              <a:gd name="connsiteY302" fmla="*/ 1486947 h 2487988"/>
              <a:gd name="connsiteX303" fmla="*/ 665223 w 2200385"/>
              <a:gd name="connsiteY303" fmla="*/ 1350029 h 2487988"/>
              <a:gd name="connsiteX304" fmla="*/ 757332 w 2200385"/>
              <a:gd name="connsiteY304" fmla="*/ 1332136 h 2487988"/>
              <a:gd name="connsiteX305" fmla="*/ 814557 w 2200385"/>
              <a:gd name="connsiteY305" fmla="*/ 1330045 h 2487988"/>
              <a:gd name="connsiteX306" fmla="*/ 483235 w 2200385"/>
              <a:gd name="connsiteY306" fmla="*/ 1216568 h 2487988"/>
              <a:gd name="connsiteX307" fmla="*/ 379383 w 2200385"/>
              <a:gd name="connsiteY307" fmla="*/ 1230323 h 2487988"/>
              <a:gd name="connsiteX308" fmla="*/ 247045 w 2200385"/>
              <a:gd name="connsiteY308" fmla="*/ 1273752 h 2487988"/>
              <a:gd name="connsiteX309" fmla="*/ 191298 w 2200385"/>
              <a:gd name="connsiteY309" fmla="*/ 1290965 h 2487988"/>
              <a:gd name="connsiteX310" fmla="*/ 191298 w 2200385"/>
              <a:gd name="connsiteY310" fmla="*/ 1293334 h 2487988"/>
              <a:gd name="connsiteX311" fmla="*/ 212302 w 2200385"/>
              <a:gd name="connsiteY311" fmla="*/ 1293334 h 2487988"/>
              <a:gd name="connsiteX312" fmla="*/ 364065 w 2200385"/>
              <a:gd name="connsiteY312" fmla="*/ 1275647 h 2487988"/>
              <a:gd name="connsiteX313" fmla="*/ 472715 w 2200385"/>
              <a:gd name="connsiteY313" fmla="*/ 1281490 h 2487988"/>
              <a:gd name="connsiteX314" fmla="*/ 599053 w 2200385"/>
              <a:gd name="connsiteY314" fmla="*/ 1315443 h 2487988"/>
              <a:gd name="connsiteX315" fmla="*/ 711020 w 2200385"/>
              <a:gd name="connsiteY315" fmla="*/ 1315443 h 2487988"/>
              <a:gd name="connsiteX316" fmla="*/ 714336 w 2200385"/>
              <a:gd name="connsiteY316" fmla="*/ 1312759 h 2487988"/>
              <a:gd name="connsiteX317" fmla="*/ 638376 w 2200385"/>
              <a:gd name="connsiteY317" fmla="*/ 1275173 h 2487988"/>
              <a:gd name="connsiteX318" fmla="*/ 583734 w 2200385"/>
              <a:gd name="connsiteY318" fmla="*/ 1246115 h 2487988"/>
              <a:gd name="connsiteX319" fmla="*/ 483235 w 2200385"/>
              <a:gd name="connsiteY319" fmla="*/ 1216568 h 2487988"/>
              <a:gd name="connsiteX320" fmla="*/ 2007720 w 2200385"/>
              <a:gd name="connsiteY320" fmla="*/ 1209635 h 2487988"/>
              <a:gd name="connsiteX321" fmla="*/ 1912967 w 2200385"/>
              <a:gd name="connsiteY321" fmla="*/ 1254327 h 2487988"/>
              <a:gd name="connsiteX322" fmla="*/ 1803684 w 2200385"/>
              <a:gd name="connsiteY322" fmla="*/ 1396457 h 2487988"/>
              <a:gd name="connsiteX323" fmla="*/ 1746358 w 2200385"/>
              <a:gd name="connsiteY323" fmla="*/ 1499896 h 2487988"/>
              <a:gd name="connsiteX324" fmla="*/ 1637708 w 2200385"/>
              <a:gd name="connsiteY324" fmla="*/ 1621339 h 2487988"/>
              <a:gd name="connsiteX325" fmla="*/ 1603548 w 2200385"/>
              <a:gd name="connsiteY325" fmla="*/ 1643386 h 2487988"/>
              <a:gd name="connsiteX326" fmla="*/ 1568498 w 2200385"/>
              <a:gd name="connsiteY326" fmla="*/ 1656695 h 2487988"/>
              <a:gd name="connsiteX327" fmla="*/ 1585675 w 2200385"/>
              <a:gd name="connsiteY327" fmla="*/ 1655814 h 2487988"/>
              <a:gd name="connsiteX328" fmla="*/ 1701667 w 2200385"/>
              <a:gd name="connsiteY328" fmla="*/ 1617707 h 2487988"/>
              <a:gd name="connsiteX329" fmla="*/ 1824057 w 2200385"/>
              <a:gd name="connsiteY329" fmla="*/ 1526586 h 2487988"/>
              <a:gd name="connsiteX330" fmla="*/ 1848377 w 2200385"/>
              <a:gd name="connsiteY330" fmla="*/ 1501950 h 2487988"/>
              <a:gd name="connsiteX331" fmla="*/ 1598544 w 2200385"/>
              <a:gd name="connsiteY331" fmla="*/ 1659872 h 2487988"/>
              <a:gd name="connsiteX332" fmla="*/ 1423092 w 2200385"/>
              <a:gd name="connsiteY332" fmla="*/ 1641711 h 2487988"/>
              <a:gd name="connsiteX333" fmla="*/ 1417881 w 2200385"/>
              <a:gd name="connsiteY333" fmla="*/ 1639026 h 2487988"/>
              <a:gd name="connsiteX334" fmla="*/ 1414880 w 2200385"/>
              <a:gd name="connsiteY334" fmla="*/ 1635394 h 2487988"/>
              <a:gd name="connsiteX335" fmla="*/ 1433173 w 2200385"/>
              <a:gd name="connsiteY335" fmla="*/ 1641314 h 2487988"/>
              <a:gd name="connsiteX336" fmla="*/ 1382000 w 2200385"/>
              <a:gd name="connsiteY336" fmla="*/ 1618785 h 2487988"/>
              <a:gd name="connsiteX337" fmla="*/ 1336709 w 2200385"/>
              <a:gd name="connsiteY337" fmla="*/ 1585648 h 2487988"/>
              <a:gd name="connsiteX338" fmla="*/ 1285857 w 2200385"/>
              <a:gd name="connsiteY338" fmla="*/ 1543641 h 2487988"/>
              <a:gd name="connsiteX339" fmla="*/ 1255277 w 2200385"/>
              <a:gd name="connsiteY339" fmla="*/ 1525450 h 2487988"/>
              <a:gd name="connsiteX340" fmla="*/ 1255378 w 2200385"/>
              <a:gd name="connsiteY340" fmla="*/ 1525322 h 2487988"/>
              <a:gd name="connsiteX341" fmla="*/ 1255062 w 2200385"/>
              <a:gd name="connsiteY341" fmla="*/ 1525322 h 2487988"/>
              <a:gd name="connsiteX342" fmla="*/ 1255277 w 2200385"/>
              <a:gd name="connsiteY342" fmla="*/ 1525450 h 2487988"/>
              <a:gd name="connsiteX343" fmla="*/ 1251272 w 2200385"/>
              <a:gd name="connsiteY343" fmla="*/ 1530533 h 2487988"/>
              <a:gd name="connsiteX344" fmla="*/ 1264853 w 2200385"/>
              <a:gd name="connsiteY344" fmla="*/ 1541430 h 2487988"/>
              <a:gd name="connsiteX345" fmla="*/ 1378557 w 2200385"/>
              <a:gd name="connsiteY345" fmla="*/ 1671084 h 2487988"/>
              <a:gd name="connsiteX346" fmla="*/ 1422144 w 2200385"/>
              <a:gd name="connsiteY346" fmla="*/ 1722725 h 2487988"/>
              <a:gd name="connsiteX347" fmla="*/ 1537901 w 2200385"/>
              <a:gd name="connsiteY347" fmla="*/ 1784946 h 2487988"/>
              <a:gd name="connsiteX348" fmla="*/ 1648447 w 2200385"/>
              <a:gd name="connsiteY348" fmla="*/ 1780998 h 2487988"/>
              <a:gd name="connsiteX349" fmla="*/ 1739252 w 2200385"/>
              <a:gd name="connsiteY349" fmla="*/ 1749414 h 2487988"/>
              <a:gd name="connsiteX350" fmla="*/ 1888488 w 2200385"/>
              <a:gd name="connsiteY350" fmla="*/ 1641237 h 2487988"/>
              <a:gd name="connsiteX351" fmla="*/ 1973608 w 2200385"/>
              <a:gd name="connsiteY351" fmla="*/ 1467522 h 2487988"/>
              <a:gd name="connsiteX352" fmla="*/ 1986545 w 2200385"/>
              <a:gd name="connsiteY352" fmla="*/ 1436320 h 2487988"/>
              <a:gd name="connsiteX353" fmla="*/ 1975503 w 2200385"/>
              <a:gd name="connsiteY353" fmla="*/ 1458521 h 2487988"/>
              <a:gd name="connsiteX354" fmla="*/ 1821529 w 2200385"/>
              <a:gd name="connsiteY354" fmla="*/ 1626551 h 2487988"/>
              <a:gd name="connsiteX355" fmla="*/ 1859747 w 2200385"/>
              <a:gd name="connsiteY355" fmla="*/ 1588018 h 2487988"/>
              <a:gd name="connsiteX356" fmla="*/ 1895911 w 2200385"/>
              <a:gd name="connsiteY356" fmla="*/ 1547589 h 2487988"/>
              <a:gd name="connsiteX357" fmla="*/ 1929074 w 2200385"/>
              <a:gd name="connsiteY357" fmla="*/ 1507003 h 2487988"/>
              <a:gd name="connsiteX358" fmla="*/ 1960659 w 2200385"/>
              <a:gd name="connsiteY358" fmla="*/ 1462469 h 2487988"/>
              <a:gd name="connsiteX359" fmla="*/ 1987347 w 2200385"/>
              <a:gd name="connsiteY359" fmla="*/ 1416988 h 2487988"/>
              <a:gd name="connsiteX360" fmla="*/ 1991454 w 2200385"/>
              <a:gd name="connsiteY360" fmla="*/ 1418883 h 2487988"/>
              <a:gd name="connsiteX361" fmla="*/ 1990452 w 2200385"/>
              <a:gd name="connsiteY361" fmla="*/ 1426896 h 2487988"/>
              <a:gd name="connsiteX362" fmla="*/ 2010405 w 2200385"/>
              <a:gd name="connsiteY362" fmla="*/ 1378770 h 2487988"/>
              <a:gd name="connsiteX363" fmla="*/ 2034566 w 2200385"/>
              <a:gd name="connsiteY363" fmla="*/ 1341342 h 2487988"/>
              <a:gd name="connsiteX364" fmla="*/ 2062519 w 2200385"/>
              <a:gd name="connsiteY364" fmla="*/ 1267435 h 2487988"/>
              <a:gd name="connsiteX365" fmla="*/ 2050872 w 2200385"/>
              <a:gd name="connsiteY365" fmla="*/ 1222901 h 2487988"/>
              <a:gd name="connsiteX366" fmla="*/ 2047243 w 2200385"/>
              <a:gd name="connsiteY366" fmla="*/ 1220659 h 2487988"/>
              <a:gd name="connsiteX367" fmla="*/ 2037627 w 2200385"/>
              <a:gd name="connsiteY367" fmla="*/ 1257170 h 2487988"/>
              <a:gd name="connsiteX368" fmla="*/ 2008826 w 2200385"/>
              <a:gd name="connsiteY368" fmla="*/ 1296019 h 2487988"/>
              <a:gd name="connsiteX369" fmla="*/ 2047160 w 2200385"/>
              <a:gd name="connsiteY369" fmla="*/ 1220608 h 2487988"/>
              <a:gd name="connsiteX370" fmla="*/ 2034126 w 2200385"/>
              <a:gd name="connsiteY370" fmla="*/ 1212557 h 2487988"/>
              <a:gd name="connsiteX371" fmla="*/ 2034725 w 2200385"/>
              <a:gd name="connsiteY371" fmla="*/ 1217690 h 2487988"/>
              <a:gd name="connsiteX372" fmla="*/ 2031093 w 2200385"/>
              <a:gd name="connsiteY372" fmla="*/ 1226533 h 2487988"/>
              <a:gd name="connsiteX373" fmla="*/ 1926232 w 2200385"/>
              <a:gd name="connsiteY373" fmla="*/ 1362504 h 2487988"/>
              <a:gd name="connsiteX374" fmla="*/ 2027121 w 2200385"/>
              <a:gd name="connsiteY374" fmla="*/ 1211172 h 2487988"/>
              <a:gd name="connsiteX375" fmla="*/ 531565 w 2200385"/>
              <a:gd name="connsiteY375" fmla="*/ 1141771 h 2487988"/>
              <a:gd name="connsiteX376" fmla="*/ 466240 w 2200385"/>
              <a:gd name="connsiteY376" fmla="*/ 1146151 h 2487988"/>
              <a:gd name="connsiteX377" fmla="*/ 260941 w 2200385"/>
              <a:gd name="connsiteY377" fmla="*/ 1191948 h 2487988"/>
              <a:gd name="connsiteX378" fmla="*/ 181980 w 2200385"/>
              <a:gd name="connsiteY378" fmla="*/ 1222269 h 2487988"/>
              <a:gd name="connsiteX379" fmla="*/ 128129 w 2200385"/>
              <a:gd name="connsiteY379" fmla="*/ 1256538 h 2487988"/>
              <a:gd name="connsiteX380" fmla="*/ 117548 w 2200385"/>
              <a:gd name="connsiteY380" fmla="*/ 1281016 h 2487988"/>
              <a:gd name="connsiteX381" fmla="*/ 119844 w 2200385"/>
              <a:gd name="connsiteY381" fmla="*/ 1282097 h 2487988"/>
              <a:gd name="connsiteX382" fmla="*/ 166357 w 2200385"/>
              <a:gd name="connsiteY382" fmla="*/ 1252681 h 2487988"/>
              <a:gd name="connsiteX383" fmla="*/ 222883 w 2200385"/>
              <a:gd name="connsiteY383" fmla="*/ 1233166 h 2487988"/>
              <a:gd name="connsiteX384" fmla="*/ 120486 w 2200385"/>
              <a:gd name="connsiteY384" fmla="*/ 1282400 h 2487988"/>
              <a:gd name="connsiteX385" fmla="*/ 136256 w 2200385"/>
              <a:gd name="connsiteY385" fmla="*/ 1289827 h 2487988"/>
              <a:gd name="connsiteX386" fmla="*/ 156871 w 2200385"/>
              <a:gd name="connsiteY386" fmla="*/ 1288281 h 2487988"/>
              <a:gd name="connsiteX387" fmla="*/ 209301 w 2200385"/>
              <a:gd name="connsiteY387" fmla="*/ 1275489 h 2487988"/>
              <a:gd name="connsiteX388" fmla="*/ 368960 w 2200385"/>
              <a:gd name="connsiteY388" fmla="*/ 1222427 h 2487988"/>
              <a:gd name="connsiteX389" fmla="*/ 449817 w 2200385"/>
              <a:gd name="connsiteY389" fmla="*/ 1204424 h 2487988"/>
              <a:gd name="connsiteX390" fmla="*/ 604107 w 2200385"/>
              <a:gd name="connsiteY390" fmla="*/ 1240588 h 2487988"/>
              <a:gd name="connsiteX391" fmla="*/ 677083 w 2200385"/>
              <a:gd name="connsiteY391" fmla="*/ 1280464 h 2487988"/>
              <a:gd name="connsiteX392" fmla="*/ 733554 w 2200385"/>
              <a:gd name="connsiteY392" fmla="*/ 1277476 h 2487988"/>
              <a:gd name="connsiteX393" fmla="*/ 796929 w 2200385"/>
              <a:gd name="connsiteY393" fmla="*/ 1286386 h 2487988"/>
              <a:gd name="connsiteX394" fmla="*/ 692491 w 2200385"/>
              <a:gd name="connsiteY394" fmla="*/ 1286386 h 2487988"/>
              <a:gd name="connsiteX395" fmla="*/ 737669 w 2200385"/>
              <a:gd name="connsiteY395" fmla="*/ 1303681 h 2487988"/>
              <a:gd name="connsiteX396" fmla="*/ 801194 w 2200385"/>
              <a:gd name="connsiteY396" fmla="*/ 1316075 h 2487988"/>
              <a:gd name="connsiteX397" fmla="*/ 893263 w 2200385"/>
              <a:gd name="connsiteY397" fmla="*/ 1328077 h 2487988"/>
              <a:gd name="connsiteX398" fmla="*/ 940954 w 2200385"/>
              <a:gd name="connsiteY398" fmla="*/ 1338816 h 2487988"/>
              <a:gd name="connsiteX399" fmla="*/ 941271 w 2200385"/>
              <a:gd name="connsiteY399" fmla="*/ 1338658 h 2487988"/>
              <a:gd name="connsiteX400" fmla="*/ 942376 w 2200385"/>
              <a:gd name="connsiteY400" fmla="*/ 1336447 h 2487988"/>
              <a:gd name="connsiteX401" fmla="*/ 929585 w 2200385"/>
              <a:gd name="connsiteY401" fmla="*/ 1325234 h 2487988"/>
              <a:gd name="connsiteX402" fmla="*/ 855304 w 2200385"/>
              <a:gd name="connsiteY402" fmla="*/ 1266680 h 2487988"/>
              <a:gd name="connsiteX403" fmla="*/ 814223 w 2200385"/>
              <a:gd name="connsiteY403" fmla="*/ 1244845 h 2487988"/>
              <a:gd name="connsiteX404" fmla="*/ 679910 w 2200385"/>
              <a:gd name="connsiteY404" fmla="*/ 1208846 h 2487988"/>
              <a:gd name="connsiteX405" fmla="*/ 747658 w 2200385"/>
              <a:gd name="connsiteY405" fmla="*/ 1218164 h 2487988"/>
              <a:gd name="connsiteX406" fmla="*/ 812249 w 2200385"/>
              <a:gd name="connsiteY406" fmla="*/ 1234746 h 2487988"/>
              <a:gd name="connsiteX407" fmla="*/ 812262 w 2200385"/>
              <a:gd name="connsiteY407" fmla="*/ 1234753 h 2487988"/>
              <a:gd name="connsiteX408" fmla="*/ 812248 w 2200385"/>
              <a:gd name="connsiteY408" fmla="*/ 1234745 h 2487988"/>
              <a:gd name="connsiteX409" fmla="*/ 735498 w 2200385"/>
              <a:gd name="connsiteY409" fmla="*/ 1200160 h 2487988"/>
              <a:gd name="connsiteX410" fmla="*/ 526566 w 2200385"/>
              <a:gd name="connsiteY410" fmla="*/ 1181841 h 2487988"/>
              <a:gd name="connsiteX411" fmla="*/ 433708 w 2200385"/>
              <a:gd name="connsiteY411" fmla="*/ 1183736 h 2487988"/>
              <a:gd name="connsiteX412" fmla="*/ 535410 w 2200385"/>
              <a:gd name="connsiteY412" fmla="*/ 1174103 h 2487988"/>
              <a:gd name="connsiteX413" fmla="*/ 725707 w 2200385"/>
              <a:gd name="connsiteY413" fmla="*/ 1188474 h 2487988"/>
              <a:gd name="connsiteX414" fmla="*/ 757815 w 2200385"/>
              <a:gd name="connsiteY414" fmla="*/ 1199000 h 2487988"/>
              <a:gd name="connsiteX415" fmla="*/ 722232 w 2200385"/>
              <a:gd name="connsiteY415" fmla="*/ 1180893 h 2487988"/>
              <a:gd name="connsiteX416" fmla="*/ 531565 w 2200385"/>
              <a:gd name="connsiteY416" fmla="*/ 1141771 h 2487988"/>
              <a:gd name="connsiteX417" fmla="*/ 2200385 w 2200385"/>
              <a:gd name="connsiteY417" fmla="*/ 1530 h 2487988"/>
              <a:gd name="connsiteX418" fmla="*/ 2197701 w 2200385"/>
              <a:gd name="connsiteY418" fmla="*/ 8478 h 2487988"/>
              <a:gd name="connsiteX419" fmla="*/ 2068204 w 2200385"/>
              <a:gd name="connsiteY419" fmla="*/ 197985 h 2487988"/>
              <a:gd name="connsiteX420" fmla="*/ 1929865 w 2200385"/>
              <a:gd name="connsiteY420" fmla="*/ 330798 h 2487988"/>
              <a:gd name="connsiteX421" fmla="*/ 1793420 w 2200385"/>
              <a:gd name="connsiteY421" fmla="*/ 451766 h 2487988"/>
              <a:gd name="connsiteX422" fmla="*/ 1681295 w 2200385"/>
              <a:gd name="connsiteY422" fmla="*/ 614268 h 2487988"/>
              <a:gd name="connsiteX423" fmla="*/ 1607862 w 2200385"/>
              <a:gd name="connsiteY423" fmla="*/ 796826 h 2487988"/>
              <a:gd name="connsiteX424" fmla="*/ 1517846 w 2200385"/>
              <a:gd name="connsiteY424" fmla="*/ 990597 h 2487988"/>
              <a:gd name="connsiteX425" fmla="*/ 1414249 w 2200385"/>
              <a:gd name="connsiteY425" fmla="*/ 1111250 h 2487988"/>
              <a:gd name="connsiteX426" fmla="*/ 1266592 w 2200385"/>
              <a:gd name="connsiteY426" fmla="*/ 1278331 h 2487988"/>
              <a:gd name="connsiteX427" fmla="*/ 1209088 w 2200385"/>
              <a:gd name="connsiteY427" fmla="*/ 1366121 h 2487988"/>
              <a:gd name="connsiteX428" fmla="*/ 1208949 w 2200385"/>
              <a:gd name="connsiteY428" fmla="*/ 1369611 h 2487988"/>
              <a:gd name="connsiteX429" fmla="*/ 1193157 w 2200385"/>
              <a:gd name="connsiteY429" fmla="*/ 1416987 h 2487988"/>
              <a:gd name="connsiteX430" fmla="*/ 1193157 w 2200385"/>
              <a:gd name="connsiteY430" fmla="*/ 1451256 h 2487988"/>
              <a:gd name="connsiteX431" fmla="*/ 1232637 w 2200385"/>
              <a:gd name="connsiteY431" fmla="*/ 1501634 h 2487988"/>
              <a:gd name="connsiteX432" fmla="*/ 1358975 w 2200385"/>
              <a:gd name="connsiteY432" fmla="*/ 1546484 h 2487988"/>
              <a:gd name="connsiteX433" fmla="*/ 1616863 w 2200385"/>
              <a:gd name="connsiteY433" fmla="*/ 1509214 h 2487988"/>
              <a:gd name="connsiteX434" fmla="*/ 1774785 w 2200385"/>
              <a:gd name="connsiteY434" fmla="*/ 1373874 h 2487988"/>
              <a:gd name="connsiteX435" fmla="*/ 1886751 w 2200385"/>
              <a:gd name="connsiteY435" fmla="*/ 1255433 h 2487988"/>
              <a:gd name="connsiteX436" fmla="*/ 1997297 w 2200385"/>
              <a:gd name="connsiteY436" fmla="*/ 1198265 h 2487988"/>
              <a:gd name="connsiteX437" fmla="*/ 2030145 w 2200385"/>
              <a:gd name="connsiteY437" fmla="*/ 1196370 h 2487988"/>
              <a:gd name="connsiteX438" fmla="*/ 2076258 w 2200385"/>
              <a:gd name="connsiteY438" fmla="*/ 1250853 h 2487988"/>
              <a:gd name="connsiteX439" fmla="*/ 2062835 w 2200385"/>
              <a:gd name="connsiteY439" fmla="*/ 1318602 h 2487988"/>
              <a:gd name="connsiteX440" fmla="*/ 2029987 w 2200385"/>
              <a:gd name="connsiteY440" fmla="*/ 1375612 h 2487988"/>
              <a:gd name="connsiteX441" fmla="*/ 1985137 w 2200385"/>
              <a:gd name="connsiteY441" fmla="*/ 1481735 h 2487988"/>
              <a:gd name="connsiteX442" fmla="*/ 1871275 w 2200385"/>
              <a:gd name="connsiteY442" fmla="*/ 1680717 h 2487988"/>
              <a:gd name="connsiteX443" fmla="*/ 1802421 w 2200385"/>
              <a:gd name="connsiteY443" fmla="*/ 1733937 h 2487988"/>
              <a:gd name="connsiteX444" fmla="*/ 1639129 w 2200385"/>
              <a:gd name="connsiteY444" fmla="*/ 1795527 h 2487988"/>
              <a:gd name="connsiteX445" fmla="*/ 1479943 w 2200385"/>
              <a:gd name="connsiteY445" fmla="*/ 1778787 h 2487988"/>
              <a:gd name="connsiteX446" fmla="*/ 1448359 w 2200385"/>
              <a:gd name="connsiteY446" fmla="*/ 1757784 h 2487988"/>
              <a:gd name="connsiteX447" fmla="*/ 1428935 w 2200385"/>
              <a:gd name="connsiteY447" fmla="*/ 1743570 h 2487988"/>
              <a:gd name="connsiteX448" fmla="*/ 1438726 w 2200385"/>
              <a:gd name="connsiteY448" fmla="*/ 1770259 h 2487988"/>
              <a:gd name="connsiteX449" fmla="*/ 1510423 w 2200385"/>
              <a:gd name="connsiteY449" fmla="*/ 2012354 h 2487988"/>
              <a:gd name="connsiteX450" fmla="*/ 1493367 w 2200385"/>
              <a:gd name="connsiteY450" fmla="*/ 2295193 h 2487988"/>
              <a:gd name="connsiteX451" fmla="*/ 1474100 w 2200385"/>
              <a:gd name="connsiteY451" fmla="*/ 2349992 h 2487988"/>
              <a:gd name="connsiteX452" fmla="*/ 1456887 w 2200385"/>
              <a:gd name="connsiteY452" fmla="*/ 2381576 h 2487988"/>
              <a:gd name="connsiteX453" fmla="*/ 1375715 w 2200385"/>
              <a:gd name="connsiteY453" fmla="*/ 2397369 h 2487988"/>
              <a:gd name="connsiteX454" fmla="*/ 1352185 w 2200385"/>
              <a:gd name="connsiteY454" fmla="*/ 2383945 h 2487988"/>
              <a:gd name="connsiteX455" fmla="*/ 1185261 w 2200385"/>
              <a:gd name="connsiteY455" fmla="*/ 2248922 h 2487988"/>
              <a:gd name="connsiteX456" fmla="*/ 1152097 w 2200385"/>
              <a:gd name="connsiteY456" fmla="*/ 2198861 h 2487988"/>
              <a:gd name="connsiteX457" fmla="*/ 1143254 w 2200385"/>
              <a:gd name="connsiteY457" fmla="*/ 2185437 h 2487988"/>
              <a:gd name="connsiteX458" fmla="*/ 1121460 w 2200385"/>
              <a:gd name="connsiteY458" fmla="*/ 2254291 h 2487988"/>
              <a:gd name="connsiteX459" fmla="*/ 1069345 w 2200385"/>
              <a:gd name="connsiteY459" fmla="*/ 2342254 h 2487988"/>
              <a:gd name="connsiteX460" fmla="*/ 1050869 w 2200385"/>
              <a:gd name="connsiteY460" fmla="*/ 2377944 h 2487988"/>
              <a:gd name="connsiteX461" fmla="*/ 1006493 w 2200385"/>
              <a:gd name="connsiteY461" fmla="*/ 2458643 h 2487988"/>
              <a:gd name="connsiteX462" fmla="*/ 902027 w 2200385"/>
              <a:gd name="connsiteY462" fmla="*/ 2472713 h 2487988"/>
              <a:gd name="connsiteX463" fmla="*/ 883155 w 2200385"/>
              <a:gd name="connsiteY463" fmla="*/ 2451536 h 2487988"/>
              <a:gd name="connsiteX464" fmla="*/ 857256 w 2200385"/>
              <a:gd name="connsiteY464" fmla="*/ 2371154 h 2487988"/>
              <a:gd name="connsiteX465" fmla="*/ 848412 w 2200385"/>
              <a:gd name="connsiteY465" fmla="*/ 2309880 h 2487988"/>
              <a:gd name="connsiteX466" fmla="*/ 822513 w 2200385"/>
              <a:gd name="connsiteY466" fmla="*/ 2241341 h 2487988"/>
              <a:gd name="connsiteX467" fmla="*/ 801352 w 2200385"/>
              <a:gd name="connsiteY467" fmla="*/ 2106476 h 2487988"/>
              <a:gd name="connsiteX468" fmla="*/ 806247 w 2200385"/>
              <a:gd name="connsiteY468" fmla="*/ 2073154 h 2487988"/>
              <a:gd name="connsiteX469" fmla="*/ 800720 w 2200385"/>
              <a:gd name="connsiteY469" fmla="*/ 2072049 h 2487988"/>
              <a:gd name="connsiteX470" fmla="*/ 787929 w 2200385"/>
              <a:gd name="connsiteY470" fmla="*/ 2085630 h 2487988"/>
              <a:gd name="connsiteX471" fmla="*/ 729971 w 2200385"/>
              <a:gd name="connsiteY471" fmla="*/ 2140113 h 2487988"/>
              <a:gd name="connsiteX472" fmla="*/ 645483 w 2200385"/>
              <a:gd name="connsiteY472" fmla="*/ 2186385 h 2487988"/>
              <a:gd name="connsiteX473" fmla="*/ 530199 w 2200385"/>
              <a:gd name="connsiteY473" fmla="*/ 2218916 h 2487988"/>
              <a:gd name="connsiteX474" fmla="*/ 437972 w 2200385"/>
              <a:gd name="connsiteY474" fmla="*/ 2211652 h 2487988"/>
              <a:gd name="connsiteX475" fmla="*/ 384595 w 2200385"/>
              <a:gd name="connsiteY475" fmla="*/ 2136955 h 2487988"/>
              <a:gd name="connsiteX476" fmla="*/ 414442 w 2200385"/>
              <a:gd name="connsiteY476" fmla="*/ 2028462 h 2487988"/>
              <a:gd name="connsiteX477" fmla="*/ 439394 w 2200385"/>
              <a:gd name="connsiteY477" fmla="*/ 1983612 h 2487988"/>
              <a:gd name="connsiteX478" fmla="*/ 427076 w 2200385"/>
              <a:gd name="connsiteY478" fmla="*/ 1990245 h 2487988"/>
              <a:gd name="connsiteX479" fmla="*/ 406072 w 2200385"/>
              <a:gd name="connsiteY479" fmla="*/ 1999405 h 2487988"/>
              <a:gd name="connsiteX480" fmla="*/ 376540 w 2200385"/>
              <a:gd name="connsiteY480" fmla="*/ 1980454 h 2487988"/>
              <a:gd name="connsiteX481" fmla="*/ 375278 w 2200385"/>
              <a:gd name="connsiteY481" fmla="*/ 1930550 h 2487988"/>
              <a:gd name="connsiteX482" fmla="*/ 392965 w 2200385"/>
              <a:gd name="connsiteY482" fmla="*/ 1824111 h 2487988"/>
              <a:gd name="connsiteX483" fmla="*/ 375751 w 2200385"/>
              <a:gd name="connsiteY483" fmla="*/ 1829480 h 2487988"/>
              <a:gd name="connsiteX484" fmla="*/ 259678 w 2200385"/>
              <a:gd name="connsiteY484" fmla="*/ 1840219 h 2487988"/>
              <a:gd name="connsiteX485" fmla="*/ 209775 w 2200385"/>
              <a:gd name="connsiteY485" fmla="*/ 1816057 h 2487988"/>
              <a:gd name="connsiteX486" fmla="*/ 156082 w 2200385"/>
              <a:gd name="connsiteY486" fmla="*/ 1760626 h 2487988"/>
              <a:gd name="connsiteX487" fmla="*/ 108705 w 2200385"/>
              <a:gd name="connsiteY487" fmla="*/ 1709143 h 2487988"/>
              <a:gd name="connsiteX488" fmla="*/ 85017 w 2200385"/>
              <a:gd name="connsiteY488" fmla="*/ 1696352 h 2487988"/>
              <a:gd name="connsiteX489" fmla="*/ 32901 w 2200385"/>
              <a:gd name="connsiteY489" fmla="*/ 1675348 h 2487988"/>
              <a:gd name="connsiteX490" fmla="*/ 4476 w 2200385"/>
              <a:gd name="connsiteY490" fmla="*/ 1650081 h 2487988"/>
              <a:gd name="connsiteX491" fmla="*/ 11362 w 2200385"/>
              <a:gd name="connsiteY491" fmla="*/ 1614106 h 2487988"/>
              <a:gd name="connsiteX492" fmla="*/ 13477 w 2200385"/>
              <a:gd name="connsiteY492" fmla="*/ 1612811 h 2487988"/>
              <a:gd name="connsiteX493" fmla="*/ 48536 w 2200385"/>
              <a:gd name="connsiteY493" fmla="*/ 1597019 h 2487988"/>
              <a:gd name="connsiteX494" fmla="*/ 144711 w 2200385"/>
              <a:gd name="connsiteY494" fmla="*/ 1551221 h 2487988"/>
              <a:gd name="connsiteX495" fmla="*/ 330111 w 2200385"/>
              <a:gd name="connsiteY495" fmla="*/ 1431042 h 2487988"/>
              <a:gd name="connsiteX496" fmla="*/ 572206 w 2200385"/>
              <a:gd name="connsiteY496" fmla="*/ 1331551 h 2487988"/>
              <a:gd name="connsiteX497" fmla="*/ 579944 w 2200385"/>
              <a:gd name="connsiteY497" fmla="*/ 1328235 h 2487988"/>
              <a:gd name="connsiteX498" fmla="*/ 446185 w 2200385"/>
              <a:gd name="connsiteY498" fmla="*/ 1288123 h 2487988"/>
              <a:gd name="connsiteX499" fmla="*/ 388385 w 2200385"/>
              <a:gd name="connsiteY499" fmla="*/ 1286070 h 2487988"/>
              <a:gd name="connsiteX500" fmla="*/ 263627 w 2200385"/>
              <a:gd name="connsiteY500" fmla="*/ 1302809 h 2487988"/>
              <a:gd name="connsiteX501" fmla="*/ 130498 w 2200385"/>
              <a:gd name="connsiteY501" fmla="*/ 1301230 h 2487988"/>
              <a:gd name="connsiteX502" fmla="*/ 114706 w 2200385"/>
              <a:gd name="connsiteY502" fmla="*/ 1295545 h 2487988"/>
              <a:gd name="connsiteX503" fmla="*/ 104740 w 2200385"/>
              <a:gd name="connsiteY503" fmla="*/ 1268275 h 2487988"/>
              <a:gd name="connsiteX504" fmla="*/ 105072 w 2200385"/>
              <a:gd name="connsiteY504" fmla="*/ 1267593 h 2487988"/>
              <a:gd name="connsiteX505" fmla="*/ 133656 w 2200385"/>
              <a:gd name="connsiteY505" fmla="*/ 1234271 h 2487988"/>
              <a:gd name="connsiteX506" fmla="*/ 228409 w 2200385"/>
              <a:gd name="connsiteY506" fmla="*/ 1191000 h 2487988"/>
              <a:gd name="connsiteX507" fmla="*/ 338955 w 2200385"/>
              <a:gd name="connsiteY507" fmla="*/ 1160364 h 2487988"/>
              <a:gd name="connsiteX508" fmla="*/ 488981 w 2200385"/>
              <a:gd name="connsiteY508" fmla="*/ 1131464 h 2487988"/>
              <a:gd name="connsiteX509" fmla="*/ 662695 w 2200385"/>
              <a:gd name="connsiteY509" fmla="*/ 1147256 h 2487988"/>
              <a:gd name="connsiteX510" fmla="*/ 753028 w 2200385"/>
              <a:gd name="connsiteY510" fmla="*/ 1181683 h 2487988"/>
              <a:gd name="connsiteX511" fmla="*/ 847781 w 2200385"/>
              <a:gd name="connsiteY511" fmla="*/ 1244852 h 2487988"/>
              <a:gd name="connsiteX512" fmla="*/ 954062 w 2200385"/>
              <a:gd name="connsiteY512" fmla="*/ 1329656 h 2487988"/>
              <a:gd name="connsiteX513" fmla="*/ 1035235 w 2200385"/>
              <a:gd name="connsiteY513" fmla="*/ 1382244 h 2487988"/>
              <a:gd name="connsiteX514" fmla="*/ 1050079 w 2200385"/>
              <a:gd name="connsiteY514" fmla="*/ 1391404 h 2487988"/>
              <a:gd name="connsiteX515" fmla="*/ 1140568 w 2200385"/>
              <a:gd name="connsiteY515" fmla="*/ 1398037 h 2487988"/>
              <a:gd name="connsiteX516" fmla="*/ 1192841 w 2200385"/>
              <a:gd name="connsiteY516" fmla="*/ 1358556 h 2487988"/>
              <a:gd name="connsiteX517" fmla="*/ 1210055 w 2200385"/>
              <a:gd name="connsiteY517" fmla="*/ 1341816 h 2487988"/>
              <a:gd name="connsiteX518" fmla="*/ 1209963 w 2200385"/>
              <a:gd name="connsiteY518" fmla="*/ 1344120 h 2487988"/>
              <a:gd name="connsiteX519" fmla="*/ 1285870 w 2200385"/>
              <a:gd name="connsiteY519" fmla="*/ 1234216 h 2487988"/>
              <a:gd name="connsiteX520" fmla="*/ 1382664 w 2200385"/>
              <a:gd name="connsiteY520" fmla="*/ 1125779 h 2487988"/>
              <a:gd name="connsiteX521" fmla="*/ 1424829 w 2200385"/>
              <a:gd name="connsiteY521" fmla="*/ 1082824 h 2487988"/>
              <a:gd name="connsiteX522" fmla="*/ 1589542 w 2200385"/>
              <a:gd name="connsiteY522" fmla="*/ 814356 h 2487988"/>
              <a:gd name="connsiteX523" fmla="*/ 1643078 w 2200385"/>
              <a:gd name="connsiteY523" fmla="*/ 662750 h 2487988"/>
              <a:gd name="connsiteX524" fmla="*/ 1852483 w 2200385"/>
              <a:gd name="connsiteY524" fmla="*/ 378490 h 2487988"/>
              <a:gd name="connsiteX525" fmla="*/ 1960659 w 2200385"/>
              <a:gd name="connsiteY525" fmla="*/ 290054 h 2487988"/>
              <a:gd name="connsiteX526" fmla="*/ 2131689 w 2200385"/>
              <a:gd name="connsiteY526" fmla="*/ 89493 h 2487988"/>
              <a:gd name="connsiteX527" fmla="*/ 2182067 w 2200385"/>
              <a:gd name="connsiteY527" fmla="*/ 10531 h 2487988"/>
              <a:gd name="connsiteX528" fmla="*/ 2200385 w 2200385"/>
              <a:gd name="connsiteY528" fmla="*/ 1530 h 2487988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</a:cxnLst>
            <a:rect l="l" t="t" r="r" b="b"/>
            <a:pathLst>
              <a:path w="2200385" h="2487988">
                <a:moveTo>
                  <a:pt x="955010" y="2034622"/>
                </a:moveTo>
                <a:cubicBezTo>
                  <a:pt x="936991" y="2115494"/>
                  <a:pt x="923236" y="2197250"/>
                  <a:pt x="913792" y="2279559"/>
                </a:cubicBezTo>
                <a:cubicBezTo>
                  <a:pt x="917629" y="2196555"/>
                  <a:pt x="931479" y="2114309"/>
                  <a:pt x="955010" y="2034622"/>
                </a:cubicBezTo>
                <a:close/>
                <a:moveTo>
                  <a:pt x="1438884" y="1996563"/>
                </a:moveTo>
                <a:cubicBezTo>
                  <a:pt x="1459099" y="2076945"/>
                  <a:pt x="1467152" y="2210705"/>
                  <a:pt x="1451834" y="2253344"/>
                </a:cubicBezTo>
                <a:cubicBezTo>
                  <a:pt x="1451834" y="2208968"/>
                  <a:pt x="1453571" y="2166487"/>
                  <a:pt x="1451834" y="2124164"/>
                </a:cubicBezTo>
                <a:cubicBezTo>
                  <a:pt x="1450097" y="2081841"/>
                  <a:pt x="1442990" y="2041097"/>
                  <a:pt x="1438884" y="1996563"/>
                </a:cubicBezTo>
                <a:close/>
                <a:moveTo>
                  <a:pt x="1003650" y="1773892"/>
                </a:moveTo>
                <a:cubicBezTo>
                  <a:pt x="970013" y="1799001"/>
                  <a:pt x="936059" y="1823953"/>
                  <a:pt x="902896" y="1849694"/>
                </a:cubicBezTo>
                <a:cubicBezTo>
                  <a:pt x="866668" y="1877599"/>
                  <a:pt x="840879" y="1916874"/>
                  <a:pt x="829619" y="1961187"/>
                </a:cubicBezTo>
                <a:cubicBezTo>
                  <a:pt x="823618" y="1984086"/>
                  <a:pt x="813827" y="2006195"/>
                  <a:pt x="806563" y="2028778"/>
                </a:cubicBezTo>
                <a:cubicBezTo>
                  <a:pt x="805616" y="2031779"/>
                  <a:pt x="805300" y="2035095"/>
                  <a:pt x="804510" y="2038096"/>
                </a:cubicBezTo>
                <a:cubicBezTo>
                  <a:pt x="875259" y="1951554"/>
                  <a:pt x="954852" y="1873067"/>
                  <a:pt x="1010441" y="1773892"/>
                </a:cubicBezTo>
                <a:lnTo>
                  <a:pt x="1009651" y="1773892"/>
                </a:lnTo>
                <a:cubicBezTo>
                  <a:pt x="1006651" y="1773892"/>
                  <a:pt x="1004756" y="1773892"/>
                  <a:pt x="1003650" y="1773892"/>
                </a:cubicBezTo>
                <a:close/>
                <a:moveTo>
                  <a:pt x="1043448" y="1742624"/>
                </a:moveTo>
                <a:lnTo>
                  <a:pt x="1047396" y="1744045"/>
                </a:lnTo>
                <a:cubicBezTo>
                  <a:pt x="1043937" y="1755573"/>
                  <a:pt x="1039720" y="1766865"/>
                  <a:pt x="1034761" y="1777840"/>
                </a:cubicBezTo>
                <a:cubicBezTo>
                  <a:pt x="1020201" y="1809930"/>
                  <a:pt x="1010410" y="1843978"/>
                  <a:pt x="1005704" y="1878911"/>
                </a:cubicBezTo>
                <a:cubicBezTo>
                  <a:pt x="989912" y="1951871"/>
                  <a:pt x="976488" y="2024989"/>
                  <a:pt x="959906" y="2097633"/>
                </a:cubicBezTo>
                <a:cubicBezTo>
                  <a:pt x="962749" y="2075998"/>
                  <a:pt x="964960" y="2054362"/>
                  <a:pt x="968592" y="2032885"/>
                </a:cubicBezTo>
                <a:cubicBezTo>
                  <a:pt x="978384" y="1977770"/>
                  <a:pt x="988332" y="1922339"/>
                  <a:pt x="998913" y="1867698"/>
                </a:cubicBezTo>
                <a:cubicBezTo>
                  <a:pt x="1003493" y="1843694"/>
                  <a:pt x="1010125" y="1820321"/>
                  <a:pt x="1015495" y="1796317"/>
                </a:cubicBezTo>
                <a:cubicBezTo>
                  <a:pt x="1021370" y="1776830"/>
                  <a:pt x="1030861" y="1758621"/>
                  <a:pt x="1043448" y="1742624"/>
                </a:cubicBezTo>
                <a:close/>
                <a:moveTo>
                  <a:pt x="1050237" y="1730621"/>
                </a:moveTo>
                <a:cubicBezTo>
                  <a:pt x="1042656" y="1744044"/>
                  <a:pt x="1035866" y="1757941"/>
                  <a:pt x="1027338" y="1770733"/>
                </a:cubicBezTo>
                <a:cubicBezTo>
                  <a:pt x="998755" y="1813688"/>
                  <a:pt x="971118" y="1857432"/>
                  <a:pt x="940323" y="1898808"/>
                </a:cubicBezTo>
                <a:cubicBezTo>
                  <a:pt x="909528" y="1940184"/>
                  <a:pt x="876207" y="1980138"/>
                  <a:pt x="842253" y="2019145"/>
                </a:cubicBezTo>
                <a:cubicBezTo>
                  <a:pt x="825577" y="2036074"/>
                  <a:pt x="815786" y="2058578"/>
                  <a:pt x="814775" y="2082314"/>
                </a:cubicBezTo>
                <a:cubicBezTo>
                  <a:pt x="814096" y="2093258"/>
                  <a:pt x="812612" y="2104123"/>
                  <a:pt x="810353" y="2114846"/>
                </a:cubicBezTo>
                <a:cubicBezTo>
                  <a:pt x="802646" y="2153947"/>
                  <a:pt x="809737" y="2194533"/>
                  <a:pt x="830252" y="2228708"/>
                </a:cubicBezTo>
                <a:lnTo>
                  <a:pt x="858471" y="2304011"/>
                </a:lnTo>
                <a:lnTo>
                  <a:pt x="863179" y="2192090"/>
                </a:lnTo>
                <a:cubicBezTo>
                  <a:pt x="868904" y="2153182"/>
                  <a:pt x="877787" y="2114688"/>
                  <a:pt x="887104" y="2076313"/>
                </a:cubicBezTo>
                <a:cubicBezTo>
                  <a:pt x="881656" y="2115399"/>
                  <a:pt x="874944" y="2154208"/>
                  <a:pt x="869338" y="2193096"/>
                </a:cubicBezTo>
                <a:lnTo>
                  <a:pt x="858739" y="2304725"/>
                </a:lnTo>
                <a:lnTo>
                  <a:pt x="859309" y="2306247"/>
                </a:lnTo>
                <a:cubicBezTo>
                  <a:pt x="863099" y="2330410"/>
                  <a:pt x="866258" y="2354730"/>
                  <a:pt x="870048" y="2378892"/>
                </a:cubicBezTo>
                <a:cubicBezTo>
                  <a:pt x="873001" y="2403354"/>
                  <a:pt x="881765" y="2426742"/>
                  <a:pt x="895631" y="2447114"/>
                </a:cubicBezTo>
                <a:cubicBezTo>
                  <a:pt x="914376" y="2474656"/>
                  <a:pt x="951899" y="2481778"/>
                  <a:pt x="979440" y="2463033"/>
                </a:cubicBezTo>
                <a:lnTo>
                  <a:pt x="990156" y="2453163"/>
                </a:lnTo>
                <a:lnTo>
                  <a:pt x="1004637" y="2390440"/>
                </a:lnTo>
                <a:cubicBezTo>
                  <a:pt x="1010007" y="2367088"/>
                  <a:pt x="1015100" y="2344702"/>
                  <a:pt x="1019601" y="2324251"/>
                </a:cubicBezTo>
                <a:cubicBezTo>
                  <a:pt x="1021496" y="2338701"/>
                  <a:pt x="1018219" y="2367442"/>
                  <a:pt x="1012158" y="2395474"/>
                </a:cubicBezTo>
                <a:lnTo>
                  <a:pt x="1001560" y="2434090"/>
                </a:lnTo>
                <a:lnTo>
                  <a:pt x="1018024" y="2403459"/>
                </a:lnTo>
                <a:lnTo>
                  <a:pt x="1043389" y="2306608"/>
                </a:lnTo>
                <a:cubicBezTo>
                  <a:pt x="1049854" y="2271960"/>
                  <a:pt x="1053838" y="2236850"/>
                  <a:pt x="1055291" y="2201546"/>
                </a:cubicBezTo>
                <a:cubicBezTo>
                  <a:pt x="1058592" y="2240173"/>
                  <a:pt x="1057044" y="2279054"/>
                  <a:pt x="1050711" y="2317303"/>
                </a:cubicBezTo>
                <a:lnTo>
                  <a:pt x="1042348" y="2357446"/>
                </a:lnTo>
                <a:lnTo>
                  <a:pt x="1053869" y="2335463"/>
                </a:lnTo>
                <a:cubicBezTo>
                  <a:pt x="1090160" y="2292998"/>
                  <a:pt x="1114654" y="2241752"/>
                  <a:pt x="1124934" y="2186858"/>
                </a:cubicBezTo>
                <a:cubicBezTo>
                  <a:pt x="1129167" y="2169819"/>
                  <a:pt x="1127161" y="2151831"/>
                  <a:pt x="1119249" y="2136165"/>
                </a:cubicBezTo>
                <a:cubicBezTo>
                  <a:pt x="1073136" y="2044254"/>
                  <a:pt x="1058765" y="1944764"/>
                  <a:pt x="1053711" y="1843693"/>
                </a:cubicBezTo>
                <a:cubicBezTo>
                  <a:pt x="1051343" y="1807055"/>
                  <a:pt x="1053080" y="1768996"/>
                  <a:pt x="1053080" y="1730779"/>
                </a:cubicBezTo>
                <a:lnTo>
                  <a:pt x="1053396" y="1730621"/>
                </a:lnTo>
                <a:close/>
                <a:moveTo>
                  <a:pt x="1688559" y="1701248"/>
                </a:moveTo>
                <a:lnTo>
                  <a:pt x="1689507" y="1706775"/>
                </a:lnTo>
                <a:lnTo>
                  <a:pt x="1611651" y="1727305"/>
                </a:lnTo>
                <a:cubicBezTo>
                  <a:pt x="1604228" y="1729200"/>
                  <a:pt x="1596964" y="1731253"/>
                  <a:pt x="1589542" y="1732516"/>
                </a:cubicBezTo>
                <a:cubicBezTo>
                  <a:pt x="1583304" y="1734080"/>
                  <a:pt x="1576829" y="1734554"/>
                  <a:pt x="1570434" y="1733938"/>
                </a:cubicBezTo>
                <a:cubicBezTo>
                  <a:pt x="1543429" y="1729358"/>
                  <a:pt x="1516423" y="1723831"/>
                  <a:pt x="1489577" y="1718145"/>
                </a:cubicBezTo>
                <a:cubicBezTo>
                  <a:pt x="1485929" y="1716835"/>
                  <a:pt x="1482439" y="1715129"/>
                  <a:pt x="1479154" y="1713092"/>
                </a:cubicBezTo>
                <a:cubicBezTo>
                  <a:pt x="1505527" y="1716566"/>
                  <a:pt x="1528268" y="1720988"/>
                  <a:pt x="1551008" y="1722093"/>
                </a:cubicBezTo>
                <a:cubicBezTo>
                  <a:pt x="1574113" y="1723309"/>
                  <a:pt x="1597264" y="1722299"/>
                  <a:pt x="1620179" y="1719093"/>
                </a:cubicBezTo>
                <a:cubicBezTo>
                  <a:pt x="1643267" y="1714371"/>
                  <a:pt x="1666103" y="1708417"/>
                  <a:pt x="1688559" y="1701248"/>
                </a:cubicBezTo>
                <a:close/>
                <a:moveTo>
                  <a:pt x="92755" y="1676769"/>
                </a:moveTo>
                <a:cubicBezTo>
                  <a:pt x="88869" y="1676911"/>
                  <a:pt x="85000" y="1677433"/>
                  <a:pt x="81227" y="1678349"/>
                </a:cubicBezTo>
                <a:cubicBezTo>
                  <a:pt x="111231" y="1687666"/>
                  <a:pt x="128603" y="1709933"/>
                  <a:pt x="147553" y="1731726"/>
                </a:cubicBezTo>
                <a:cubicBezTo>
                  <a:pt x="166504" y="1753520"/>
                  <a:pt x="184507" y="1774839"/>
                  <a:pt x="204248" y="1794895"/>
                </a:cubicBezTo>
                <a:cubicBezTo>
                  <a:pt x="243097" y="1833902"/>
                  <a:pt x="295684" y="1840693"/>
                  <a:pt x="350010" y="1819847"/>
                </a:cubicBezTo>
                <a:lnTo>
                  <a:pt x="349220" y="1819847"/>
                </a:lnTo>
                <a:cubicBezTo>
                  <a:pt x="321725" y="1813704"/>
                  <a:pt x="297390" y="1797833"/>
                  <a:pt x="280681" y="1775155"/>
                </a:cubicBezTo>
                <a:cubicBezTo>
                  <a:pt x="267100" y="1758099"/>
                  <a:pt x="254151" y="1740412"/>
                  <a:pt x="240570" y="1723356"/>
                </a:cubicBezTo>
                <a:cubicBezTo>
                  <a:pt x="225693" y="1700947"/>
                  <a:pt x="202289" y="1685613"/>
                  <a:pt x="175822" y="1680875"/>
                </a:cubicBezTo>
                <a:cubicBezTo>
                  <a:pt x="148343" y="1677717"/>
                  <a:pt x="120549" y="1677875"/>
                  <a:pt x="92755" y="1676769"/>
                </a:cubicBezTo>
                <a:close/>
                <a:moveTo>
                  <a:pt x="1490209" y="1631130"/>
                </a:moveTo>
                <a:cubicBezTo>
                  <a:pt x="1482653" y="1638457"/>
                  <a:pt x="1473260" y="1643134"/>
                  <a:pt x="1463346" y="1644925"/>
                </a:cubicBezTo>
                <a:lnTo>
                  <a:pt x="1433461" y="1641407"/>
                </a:lnTo>
                <a:lnTo>
                  <a:pt x="1463678" y="1651186"/>
                </a:lnTo>
                <a:cubicBezTo>
                  <a:pt x="1483873" y="1655608"/>
                  <a:pt x="1504296" y="1658182"/>
                  <a:pt x="1524709" y="1658942"/>
                </a:cubicBezTo>
                <a:lnTo>
                  <a:pt x="1539563" y="1658180"/>
                </a:lnTo>
                <a:lnTo>
                  <a:pt x="1533892" y="1658259"/>
                </a:lnTo>
                <a:cubicBezTo>
                  <a:pt x="1523637" y="1655758"/>
                  <a:pt x="1514007" y="1650689"/>
                  <a:pt x="1506001" y="1643290"/>
                </a:cubicBezTo>
                <a:cubicBezTo>
                  <a:pt x="1501105" y="1639342"/>
                  <a:pt x="1496052" y="1635552"/>
                  <a:pt x="1490209" y="1631130"/>
                </a:cubicBezTo>
                <a:close/>
                <a:moveTo>
                  <a:pt x="450764" y="1621339"/>
                </a:moveTo>
                <a:cubicBezTo>
                  <a:pt x="439394" y="1633657"/>
                  <a:pt x="419180" y="1655292"/>
                  <a:pt x="398808" y="1677717"/>
                </a:cubicBezTo>
                <a:cubicBezTo>
                  <a:pt x="378436" y="1700142"/>
                  <a:pt x="360275" y="1722409"/>
                  <a:pt x="340693" y="1744992"/>
                </a:cubicBezTo>
                <a:cubicBezTo>
                  <a:pt x="344483" y="1737727"/>
                  <a:pt x="347957" y="1729200"/>
                  <a:pt x="352537" y="1722409"/>
                </a:cubicBezTo>
                <a:cubicBezTo>
                  <a:pt x="381594" y="1685329"/>
                  <a:pt x="414522" y="1651445"/>
                  <a:pt x="450764" y="1621339"/>
                </a:cubicBezTo>
                <a:close/>
                <a:moveTo>
                  <a:pt x="1313652" y="1587544"/>
                </a:moveTo>
                <a:cubicBezTo>
                  <a:pt x="1375258" y="1658735"/>
                  <a:pt x="1463299" y="1701627"/>
                  <a:pt x="1557326" y="1706301"/>
                </a:cubicBezTo>
                <a:cubicBezTo>
                  <a:pt x="1460915" y="1712065"/>
                  <a:pt x="1368514" y="1667026"/>
                  <a:pt x="1313652" y="1587544"/>
                </a:cubicBezTo>
                <a:close/>
                <a:moveTo>
                  <a:pt x="955326" y="1581543"/>
                </a:moveTo>
                <a:lnTo>
                  <a:pt x="958485" y="1584227"/>
                </a:lnTo>
                <a:cubicBezTo>
                  <a:pt x="955800" y="1587773"/>
                  <a:pt x="952895" y="1591148"/>
                  <a:pt x="949800" y="1594334"/>
                </a:cubicBezTo>
                <a:cubicBezTo>
                  <a:pt x="926111" y="1617391"/>
                  <a:pt x="902423" y="1639974"/>
                  <a:pt x="878735" y="1663188"/>
                </a:cubicBezTo>
                <a:cubicBezTo>
                  <a:pt x="801036" y="1740144"/>
                  <a:pt x="723497" y="1817115"/>
                  <a:pt x="646114" y="1894071"/>
                </a:cubicBezTo>
                <a:cubicBezTo>
                  <a:pt x="639798" y="1900230"/>
                  <a:pt x="633165" y="1906073"/>
                  <a:pt x="626690" y="1912074"/>
                </a:cubicBezTo>
                <a:lnTo>
                  <a:pt x="624321" y="1909863"/>
                </a:lnTo>
                <a:cubicBezTo>
                  <a:pt x="633007" y="1900861"/>
                  <a:pt x="641693" y="1891702"/>
                  <a:pt x="650695" y="1882858"/>
                </a:cubicBezTo>
                <a:lnTo>
                  <a:pt x="794087" y="1740728"/>
                </a:lnTo>
                <a:close/>
                <a:moveTo>
                  <a:pt x="1149097" y="1578069"/>
                </a:moveTo>
                <a:cubicBezTo>
                  <a:pt x="1149097" y="1619602"/>
                  <a:pt x="1149097" y="1661136"/>
                  <a:pt x="1149097" y="1702669"/>
                </a:cubicBezTo>
                <a:cubicBezTo>
                  <a:pt x="1149097" y="1744203"/>
                  <a:pt x="1150201" y="1789369"/>
                  <a:pt x="1153834" y="1832481"/>
                </a:cubicBezTo>
                <a:cubicBezTo>
                  <a:pt x="1157150" y="1872120"/>
                  <a:pt x="1162994" y="1911443"/>
                  <a:pt x="1169626" y="1950923"/>
                </a:cubicBezTo>
                <a:cubicBezTo>
                  <a:pt x="1176259" y="1990404"/>
                  <a:pt x="1187630" y="2028779"/>
                  <a:pt x="1196473" y="2067628"/>
                </a:cubicBezTo>
                <a:cubicBezTo>
                  <a:pt x="1138200" y="1908916"/>
                  <a:pt x="1136620" y="1744203"/>
                  <a:pt x="1149097" y="1578069"/>
                </a:cubicBezTo>
                <a:close/>
                <a:moveTo>
                  <a:pt x="1152603" y="1486484"/>
                </a:moveTo>
                <a:lnTo>
                  <a:pt x="1144484" y="1491183"/>
                </a:lnTo>
                <a:lnTo>
                  <a:pt x="1131809" y="1527178"/>
                </a:lnTo>
                <a:cubicBezTo>
                  <a:pt x="1118085" y="1579706"/>
                  <a:pt x="1116486" y="1632946"/>
                  <a:pt x="1110090" y="1685297"/>
                </a:cubicBezTo>
                <a:lnTo>
                  <a:pt x="1105826" y="1684507"/>
                </a:lnTo>
                <a:cubicBezTo>
                  <a:pt x="1108669" y="1649291"/>
                  <a:pt x="1110564" y="1613758"/>
                  <a:pt x="1114670" y="1578700"/>
                </a:cubicBezTo>
                <a:cubicBezTo>
                  <a:pt x="1117702" y="1554386"/>
                  <a:pt x="1122234" y="1530282"/>
                  <a:pt x="1128252" y="1506529"/>
                </a:cubicBezTo>
                <a:lnTo>
                  <a:pt x="1135172" y="1496572"/>
                </a:lnTo>
                <a:lnTo>
                  <a:pt x="1131883" y="1498475"/>
                </a:lnTo>
                <a:cubicBezTo>
                  <a:pt x="1125456" y="1504849"/>
                  <a:pt x="1119581" y="1511771"/>
                  <a:pt x="1114354" y="1519163"/>
                </a:cubicBezTo>
                <a:cubicBezTo>
                  <a:pt x="1099336" y="1541229"/>
                  <a:pt x="1088628" y="1565927"/>
                  <a:pt x="1082769" y="1591965"/>
                </a:cubicBezTo>
                <a:cubicBezTo>
                  <a:pt x="1075426" y="1622132"/>
                  <a:pt x="1070175" y="1652733"/>
                  <a:pt x="1067036" y="1683549"/>
                </a:cubicBezTo>
                <a:lnTo>
                  <a:pt x="1063984" y="1776192"/>
                </a:lnTo>
                <a:lnTo>
                  <a:pt x="1063977" y="1776103"/>
                </a:lnTo>
                <a:lnTo>
                  <a:pt x="1063977" y="1776418"/>
                </a:lnTo>
                <a:lnTo>
                  <a:pt x="1063984" y="1776192"/>
                </a:lnTo>
                <a:lnTo>
                  <a:pt x="1079769" y="1963398"/>
                </a:lnTo>
                <a:cubicBezTo>
                  <a:pt x="1095987" y="2064705"/>
                  <a:pt x="1136100" y="2160675"/>
                  <a:pt x="1196789" y="2243394"/>
                </a:cubicBezTo>
                <a:lnTo>
                  <a:pt x="1219645" y="2268636"/>
                </a:lnTo>
                <a:lnTo>
                  <a:pt x="1213461" y="2257637"/>
                </a:lnTo>
                <a:cubicBezTo>
                  <a:pt x="1186316" y="2204724"/>
                  <a:pt x="1150044" y="2109082"/>
                  <a:pt x="1139621" y="2056257"/>
                </a:cubicBezTo>
                <a:lnTo>
                  <a:pt x="1231705" y="2281955"/>
                </a:lnTo>
                <a:lnTo>
                  <a:pt x="1253396" y="2305910"/>
                </a:lnTo>
                <a:cubicBezTo>
                  <a:pt x="1274329" y="2324673"/>
                  <a:pt x="1297212" y="2341259"/>
                  <a:pt x="1321706" y="2355361"/>
                </a:cubicBezTo>
                <a:lnTo>
                  <a:pt x="1340081" y="2364534"/>
                </a:lnTo>
                <a:lnTo>
                  <a:pt x="1342394" y="2296457"/>
                </a:lnTo>
                <a:cubicBezTo>
                  <a:pt x="1343184" y="2271505"/>
                  <a:pt x="1344131" y="2246395"/>
                  <a:pt x="1346026" y="2223339"/>
                </a:cubicBezTo>
                <a:cubicBezTo>
                  <a:pt x="1349967" y="2247880"/>
                  <a:pt x="1351412" y="2272690"/>
                  <a:pt x="1350379" y="2297397"/>
                </a:cubicBezTo>
                <a:lnTo>
                  <a:pt x="1340723" y="2364855"/>
                </a:lnTo>
                <a:lnTo>
                  <a:pt x="1359706" y="2374332"/>
                </a:lnTo>
                <a:lnTo>
                  <a:pt x="1362860" y="2376112"/>
                </a:lnTo>
                <a:lnTo>
                  <a:pt x="1367345" y="2245447"/>
                </a:lnTo>
                <a:cubicBezTo>
                  <a:pt x="1366713" y="2200124"/>
                  <a:pt x="1361502" y="2155747"/>
                  <a:pt x="1358501" y="2114530"/>
                </a:cubicBezTo>
                <a:cubicBezTo>
                  <a:pt x="1380334" y="2181825"/>
                  <a:pt x="1385844" y="2310541"/>
                  <a:pt x="1370482" y="2365049"/>
                </a:cubicBezTo>
                <a:lnTo>
                  <a:pt x="1365190" y="2377428"/>
                </a:lnTo>
                <a:lnTo>
                  <a:pt x="1396877" y="2395316"/>
                </a:lnTo>
                <a:cubicBezTo>
                  <a:pt x="1405215" y="2403638"/>
                  <a:pt x="1418718" y="2403622"/>
                  <a:pt x="1427024" y="2395284"/>
                </a:cubicBezTo>
                <a:cubicBezTo>
                  <a:pt x="1428556" y="2393768"/>
                  <a:pt x="1429835" y="2392015"/>
                  <a:pt x="1430830" y="2390104"/>
                </a:cubicBezTo>
                <a:cubicBezTo>
                  <a:pt x="1442832" y="2374928"/>
                  <a:pt x="1453002" y="2358378"/>
                  <a:pt x="1461150" y="2340833"/>
                </a:cubicBezTo>
                <a:cubicBezTo>
                  <a:pt x="1484887" y="2282812"/>
                  <a:pt x="1497789" y="2220938"/>
                  <a:pt x="1499210" y="2158274"/>
                </a:cubicBezTo>
                <a:cubicBezTo>
                  <a:pt x="1501832" y="2104612"/>
                  <a:pt x="1499715" y="2050808"/>
                  <a:pt x="1492893" y="1997510"/>
                </a:cubicBezTo>
                <a:cubicBezTo>
                  <a:pt x="1480891" y="1910936"/>
                  <a:pt x="1453286" y="1827238"/>
                  <a:pt x="1411406" y="1750519"/>
                </a:cubicBezTo>
                <a:cubicBezTo>
                  <a:pt x="1389794" y="1710146"/>
                  <a:pt x="1364514" y="1671967"/>
                  <a:pt x="1335938" y="1636440"/>
                </a:cubicBezTo>
                <a:lnTo>
                  <a:pt x="1308313" y="1607967"/>
                </a:lnTo>
                <a:lnTo>
                  <a:pt x="1354791" y="1684903"/>
                </a:lnTo>
                <a:cubicBezTo>
                  <a:pt x="1381954" y="1740650"/>
                  <a:pt x="1399563" y="1801213"/>
                  <a:pt x="1410143" y="1865171"/>
                </a:cubicBezTo>
                <a:cubicBezTo>
                  <a:pt x="1387402" y="1772787"/>
                  <a:pt x="1354890" y="1685111"/>
                  <a:pt x="1302079" y="1607539"/>
                </a:cubicBezTo>
                <a:lnTo>
                  <a:pt x="1272599" y="1571158"/>
                </a:lnTo>
                <a:lnTo>
                  <a:pt x="1240692" y="1538272"/>
                </a:lnTo>
                <a:lnTo>
                  <a:pt x="1207162" y="1514613"/>
                </a:lnTo>
                <a:lnTo>
                  <a:pt x="1222353" y="1546247"/>
                </a:lnTo>
                <a:cubicBezTo>
                  <a:pt x="1232993" y="1574594"/>
                  <a:pt x="1240849" y="1609179"/>
                  <a:pt x="1241797" y="1639342"/>
                </a:cubicBezTo>
                <a:cubicBezTo>
                  <a:pt x="1233427" y="1610759"/>
                  <a:pt x="1227584" y="1585649"/>
                  <a:pt x="1218582" y="1561803"/>
                </a:cubicBezTo>
                <a:lnTo>
                  <a:pt x="1192396" y="1504194"/>
                </a:lnTo>
                <a:lnTo>
                  <a:pt x="1175786" y="1492474"/>
                </a:lnTo>
                <a:cubicBezTo>
                  <a:pt x="1168877" y="1487313"/>
                  <a:pt x="1160534" y="1485400"/>
                  <a:pt x="1152603" y="1486484"/>
                </a:cubicBezTo>
                <a:close/>
                <a:moveTo>
                  <a:pt x="900526" y="1405775"/>
                </a:moveTo>
                <a:cubicBezTo>
                  <a:pt x="838811" y="1413652"/>
                  <a:pt x="779353" y="1433959"/>
                  <a:pt x="725707" y="1465469"/>
                </a:cubicBezTo>
                <a:cubicBezTo>
                  <a:pt x="612982" y="1531636"/>
                  <a:pt x="518497" y="1624821"/>
                  <a:pt x="450764" y="1736622"/>
                </a:cubicBezTo>
                <a:cubicBezTo>
                  <a:pt x="409799" y="1805208"/>
                  <a:pt x="387990" y="1883521"/>
                  <a:pt x="387595" y="1963398"/>
                </a:cubicBezTo>
                <a:cubicBezTo>
                  <a:pt x="387595" y="1972400"/>
                  <a:pt x="387595" y="1981875"/>
                  <a:pt x="399914" y="1988034"/>
                </a:cubicBezTo>
                <a:cubicBezTo>
                  <a:pt x="408062" y="1984291"/>
                  <a:pt x="415927" y="1979964"/>
                  <a:pt x="423444" y="1975085"/>
                </a:cubicBezTo>
                <a:cubicBezTo>
                  <a:pt x="436077" y="1965925"/>
                  <a:pt x="447447" y="1955344"/>
                  <a:pt x="459924" y="1946027"/>
                </a:cubicBezTo>
                <a:cubicBezTo>
                  <a:pt x="465356" y="1942505"/>
                  <a:pt x="471120" y="1939552"/>
                  <a:pt x="477137" y="1937183"/>
                </a:cubicBezTo>
                <a:lnTo>
                  <a:pt x="478057" y="1938103"/>
                </a:lnTo>
                <a:lnTo>
                  <a:pt x="483615" y="1929725"/>
                </a:lnTo>
                <a:cubicBezTo>
                  <a:pt x="513232" y="1889284"/>
                  <a:pt x="576273" y="1822572"/>
                  <a:pt x="621637" y="1786684"/>
                </a:cubicBezTo>
                <a:lnTo>
                  <a:pt x="477632" y="1952174"/>
                </a:lnTo>
                <a:lnTo>
                  <a:pt x="473979" y="1960556"/>
                </a:lnTo>
                <a:cubicBezTo>
                  <a:pt x="460240" y="1982507"/>
                  <a:pt x="444763" y="2003511"/>
                  <a:pt x="432287" y="2026093"/>
                </a:cubicBezTo>
                <a:cubicBezTo>
                  <a:pt x="420270" y="2047381"/>
                  <a:pt x="410020" y="2069617"/>
                  <a:pt x="401650" y="2092579"/>
                </a:cubicBezTo>
                <a:cubicBezTo>
                  <a:pt x="391164" y="2121873"/>
                  <a:pt x="396597" y="2154500"/>
                  <a:pt x="416021" y="2178804"/>
                </a:cubicBezTo>
                <a:cubicBezTo>
                  <a:pt x="423017" y="2189038"/>
                  <a:pt x="433519" y="2196349"/>
                  <a:pt x="445552" y="2199334"/>
                </a:cubicBezTo>
                <a:lnTo>
                  <a:pt x="473724" y="2203714"/>
                </a:lnTo>
                <a:lnTo>
                  <a:pt x="537819" y="2145187"/>
                </a:lnTo>
                <a:cubicBezTo>
                  <a:pt x="559336" y="2123374"/>
                  <a:pt x="580498" y="2101186"/>
                  <a:pt x="603633" y="2080893"/>
                </a:cubicBezTo>
                <a:cubicBezTo>
                  <a:pt x="603190" y="2082788"/>
                  <a:pt x="602433" y="2084604"/>
                  <a:pt x="601422" y="2086262"/>
                </a:cubicBezTo>
                <a:cubicBezTo>
                  <a:pt x="569837" y="2120057"/>
                  <a:pt x="538253" y="2154011"/>
                  <a:pt x="505721" y="2187490"/>
                </a:cubicBezTo>
                <a:cubicBezTo>
                  <a:pt x="501221" y="2192939"/>
                  <a:pt x="495765" y="2197428"/>
                  <a:pt x="489681" y="2200778"/>
                </a:cubicBezTo>
                <a:lnTo>
                  <a:pt x="478424" y="2204445"/>
                </a:lnTo>
                <a:lnTo>
                  <a:pt x="494307" y="2206915"/>
                </a:lnTo>
                <a:lnTo>
                  <a:pt x="507056" y="2205809"/>
                </a:lnTo>
                <a:lnTo>
                  <a:pt x="574734" y="2147062"/>
                </a:lnTo>
                <a:cubicBezTo>
                  <a:pt x="565061" y="2161180"/>
                  <a:pt x="553939" y="2174189"/>
                  <a:pt x="541578" y="2185889"/>
                </a:cubicBezTo>
                <a:lnTo>
                  <a:pt x="516552" y="2204985"/>
                </a:lnTo>
                <a:lnTo>
                  <a:pt x="543464" y="2202651"/>
                </a:lnTo>
                <a:cubicBezTo>
                  <a:pt x="579092" y="2193918"/>
                  <a:pt x="614245" y="2183384"/>
                  <a:pt x="648798" y="2171066"/>
                </a:cubicBezTo>
                <a:cubicBezTo>
                  <a:pt x="712489" y="2149968"/>
                  <a:pt x="763655" y="2101912"/>
                  <a:pt x="788718" y="2039675"/>
                </a:cubicBezTo>
                <a:cubicBezTo>
                  <a:pt x="800941" y="2010554"/>
                  <a:pt x="811474" y="1980770"/>
                  <a:pt x="820303" y="1950449"/>
                </a:cubicBezTo>
                <a:cubicBezTo>
                  <a:pt x="832431" y="1908568"/>
                  <a:pt x="857067" y="1871377"/>
                  <a:pt x="890893" y="1843851"/>
                </a:cubicBezTo>
                <a:cubicBezTo>
                  <a:pt x="906686" y="1831059"/>
                  <a:pt x="922478" y="1818426"/>
                  <a:pt x="938270" y="1807055"/>
                </a:cubicBezTo>
                <a:cubicBezTo>
                  <a:pt x="964375" y="1789289"/>
                  <a:pt x="989280" y="1769833"/>
                  <a:pt x="1012810" y="1748782"/>
                </a:cubicBezTo>
                <a:cubicBezTo>
                  <a:pt x="1031934" y="1733495"/>
                  <a:pt x="1045295" y="1712176"/>
                  <a:pt x="1050711" y="1688298"/>
                </a:cubicBezTo>
                <a:cubicBezTo>
                  <a:pt x="1054027" y="1670610"/>
                  <a:pt x="1057659" y="1652923"/>
                  <a:pt x="1060660" y="1635236"/>
                </a:cubicBezTo>
                <a:lnTo>
                  <a:pt x="1080074" y="1575329"/>
                </a:lnTo>
                <a:lnTo>
                  <a:pt x="1077400" y="1579648"/>
                </a:lnTo>
                <a:cubicBezTo>
                  <a:pt x="1060345" y="1600493"/>
                  <a:pt x="1041236" y="1619602"/>
                  <a:pt x="1022602" y="1639184"/>
                </a:cubicBezTo>
                <a:cubicBezTo>
                  <a:pt x="991017" y="1671874"/>
                  <a:pt x="959433" y="1704090"/>
                  <a:pt x="927848" y="1736464"/>
                </a:cubicBezTo>
                <a:cubicBezTo>
                  <a:pt x="923569" y="1741344"/>
                  <a:pt x="918136" y="1745087"/>
                  <a:pt x="912056" y="1747361"/>
                </a:cubicBezTo>
                <a:cubicBezTo>
                  <a:pt x="922005" y="1735991"/>
                  <a:pt x="931322" y="1724147"/>
                  <a:pt x="941746" y="1713092"/>
                </a:cubicBezTo>
                <a:cubicBezTo>
                  <a:pt x="966065" y="1687351"/>
                  <a:pt x="991017" y="1661767"/>
                  <a:pt x="1015811" y="1636184"/>
                </a:cubicBezTo>
                <a:cubicBezTo>
                  <a:pt x="1027339" y="1624182"/>
                  <a:pt x="1039973" y="1613127"/>
                  <a:pt x="1051027" y="1600651"/>
                </a:cubicBezTo>
                <a:lnTo>
                  <a:pt x="1087422" y="1552652"/>
                </a:lnTo>
                <a:lnTo>
                  <a:pt x="1097456" y="1521690"/>
                </a:lnTo>
                <a:cubicBezTo>
                  <a:pt x="1106773" y="1506562"/>
                  <a:pt x="1107373" y="1487632"/>
                  <a:pt x="1099035" y="1471944"/>
                </a:cubicBezTo>
                <a:cubicBezTo>
                  <a:pt x="1094005" y="1460808"/>
                  <a:pt x="1086792" y="1450955"/>
                  <a:pt x="1077949" y="1442891"/>
                </a:cubicBezTo>
                <a:lnTo>
                  <a:pt x="1057774" y="1430916"/>
                </a:lnTo>
                <a:lnTo>
                  <a:pt x="1010046" y="1436015"/>
                </a:lnTo>
                <a:cubicBezTo>
                  <a:pt x="957636" y="1446934"/>
                  <a:pt x="909134" y="1471510"/>
                  <a:pt x="858678" y="1493422"/>
                </a:cubicBezTo>
                <a:cubicBezTo>
                  <a:pt x="904042" y="1460495"/>
                  <a:pt x="974544" y="1434053"/>
                  <a:pt x="1023682" y="1428419"/>
                </a:cubicBezTo>
                <a:lnTo>
                  <a:pt x="1056049" y="1429892"/>
                </a:lnTo>
                <a:lnTo>
                  <a:pt x="1047079" y="1424568"/>
                </a:lnTo>
                <a:lnTo>
                  <a:pt x="1031568" y="1420525"/>
                </a:lnTo>
                <a:lnTo>
                  <a:pt x="971099" y="1427655"/>
                </a:lnTo>
                <a:cubicBezTo>
                  <a:pt x="904031" y="1441446"/>
                  <a:pt x="842649" y="1471472"/>
                  <a:pt x="785086" y="1511268"/>
                </a:cubicBezTo>
                <a:cubicBezTo>
                  <a:pt x="725534" y="1554799"/>
                  <a:pt x="669566" y="1603013"/>
                  <a:pt x="617689" y="1655451"/>
                </a:cubicBezTo>
                <a:cubicBezTo>
                  <a:pt x="614404" y="1659336"/>
                  <a:pt x="611546" y="1663584"/>
                  <a:pt x="609161" y="1668084"/>
                </a:cubicBezTo>
                <a:lnTo>
                  <a:pt x="604897" y="1664136"/>
                </a:lnTo>
                <a:cubicBezTo>
                  <a:pt x="609003" y="1659715"/>
                  <a:pt x="612635" y="1654819"/>
                  <a:pt x="616899" y="1650555"/>
                </a:cubicBezTo>
                <a:cubicBezTo>
                  <a:pt x="677842" y="1585387"/>
                  <a:pt x="746458" y="1527851"/>
                  <a:pt x="821251" y="1479209"/>
                </a:cubicBezTo>
                <a:cubicBezTo>
                  <a:pt x="874502" y="1446851"/>
                  <a:pt x="933470" y="1425031"/>
                  <a:pt x="994965" y="1414935"/>
                </a:cubicBezTo>
                <a:lnTo>
                  <a:pt x="1005694" y="1413780"/>
                </a:lnTo>
                <a:lnTo>
                  <a:pt x="975005" y="1405780"/>
                </a:lnTo>
                <a:cubicBezTo>
                  <a:pt x="950379" y="1402622"/>
                  <a:pt x="925352" y="1402595"/>
                  <a:pt x="900526" y="1405775"/>
                </a:cubicBezTo>
                <a:close/>
                <a:moveTo>
                  <a:pt x="1808896" y="1354292"/>
                </a:moveTo>
                <a:cubicBezTo>
                  <a:pt x="1801474" y="1362820"/>
                  <a:pt x="1795631" y="1370084"/>
                  <a:pt x="1789471" y="1376401"/>
                </a:cubicBezTo>
                <a:cubicBezTo>
                  <a:pt x="1766573" y="1400247"/>
                  <a:pt x="1745885" y="1425357"/>
                  <a:pt x="1723144" y="1447624"/>
                </a:cubicBezTo>
                <a:cubicBezTo>
                  <a:pt x="1627854" y="1542455"/>
                  <a:pt x="1492183" y="1584631"/>
                  <a:pt x="1359923" y="1560539"/>
                </a:cubicBezTo>
                <a:lnTo>
                  <a:pt x="1324674" y="1553085"/>
                </a:lnTo>
                <a:lnTo>
                  <a:pt x="1324390" y="1552800"/>
                </a:lnTo>
                <a:lnTo>
                  <a:pt x="1324074" y="1552958"/>
                </a:lnTo>
                <a:lnTo>
                  <a:pt x="1324674" y="1553085"/>
                </a:lnTo>
                <a:lnTo>
                  <a:pt x="1360311" y="1588829"/>
                </a:lnTo>
                <a:cubicBezTo>
                  <a:pt x="1373555" y="1599424"/>
                  <a:pt x="1387985" y="1608538"/>
                  <a:pt x="1403351" y="1615969"/>
                </a:cubicBezTo>
                <a:cubicBezTo>
                  <a:pt x="1419144" y="1622760"/>
                  <a:pt x="1434936" y="1627182"/>
                  <a:pt x="1450728" y="1632709"/>
                </a:cubicBezTo>
                <a:cubicBezTo>
                  <a:pt x="1458782" y="1635414"/>
                  <a:pt x="1467658" y="1633805"/>
                  <a:pt x="1474258" y="1628445"/>
                </a:cubicBezTo>
                <a:cubicBezTo>
                  <a:pt x="1493525" y="1615653"/>
                  <a:pt x="1494315" y="1615180"/>
                  <a:pt x="1510580" y="1630656"/>
                </a:cubicBezTo>
                <a:cubicBezTo>
                  <a:pt x="1527731" y="1648563"/>
                  <a:pt x="1554498" y="1653286"/>
                  <a:pt x="1576750" y="1642342"/>
                </a:cubicBezTo>
                <a:cubicBezTo>
                  <a:pt x="1594611" y="1634865"/>
                  <a:pt x="1611572" y="1625381"/>
                  <a:pt x="1627285" y="1614074"/>
                </a:cubicBezTo>
                <a:cubicBezTo>
                  <a:pt x="1670130" y="1582561"/>
                  <a:pt x="1706214" y="1542768"/>
                  <a:pt x="1733409" y="1497054"/>
                </a:cubicBezTo>
                <a:cubicBezTo>
                  <a:pt x="1759940" y="1452678"/>
                  <a:pt x="1783944" y="1406880"/>
                  <a:pt x="1808896" y="1361714"/>
                </a:cubicBezTo>
                <a:cubicBezTo>
                  <a:pt x="1808896" y="1360451"/>
                  <a:pt x="1808896" y="1358556"/>
                  <a:pt x="1808896" y="1354292"/>
                </a:cubicBezTo>
                <a:close/>
                <a:moveTo>
                  <a:pt x="799773" y="1328077"/>
                </a:moveTo>
                <a:cubicBezTo>
                  <a:pt x="735798" y="1325103"/>
                  <a:pt x="671697" y="1328382"/>
                  <a:pt x="608370" y="1337868"/>
                </a:cubicBezTo>
                <a:cubicBezTo>
                  <a:pt x="512733" y="1351315"/>
                  <a:pt x="421374" y="1386248"/>
                  <a:pt x="341166" y="1440044"/>
                </a:cubicBezTo>
                <a:cubicBezTo>
                  <a:pt x="283051" y="1478735"/>
                  <a:pt x="224304" y="1516478"/>
                  <a:pt x="165715" y="1554222"/>
                </a:cubicBezTo>
                <a:cubicBezTo>
                  <a:pt x="130167" y="1577908"/>
                  <a:pt x="91538" y="1596613"/>
                  <a:pt x="50905" y="1609810"/>
                </a:cubicBezTo>
                <a:cubicBezTo>
                  <a:pt x="41035" y="1612868"/>
                  <a:pt x="31591" y="1617165"/>
                  <a:pt x="22795" y="1622602"/>
                </a:cubicBezTo>
                <a:cubicBezTo>
                  <a:pt x="15152" y="1626795"/>
                  <a:pt x="12341" y="1636395"/>
                  <a:pt x="16541" y="1644042"/>
                </a:cubicBezTo>
                <a:cubicBezTo>
                  <a:pt x="17205" y="1645264"/>
                  <a:pt x="18041" y="1646391"/>
                  <a:pt x="19005" y="1647396"/>
                </a:cubicBezTo>
                <a:cubicBezTo>
                  <a:pt x="23063" y="1652460"/>
                  <a:pt x="28575" y="1656161"/>
                  <a:pt x="34797" y="1657977"/>
                </a:cubicBezTo>
                <a:lnTo>
                  <a:pt x="54956" y="1661068"/>
                </a:lnTo>
                <a:lnTo>
                  <a:pt x="84226" y="1665557"/>
                </a:lnTo>
                <a:cubicBezTo>
                  <a:pt x="109494" y="1666820"/>
                  <a:pt x="134761" y="1665557"/>
                  <a:pt x="160030" y="1665557"/>
                </a:cubicBezTo>
                <a:cubicBezTo>
                  <a:pt x="174448" y="1665668"/>
                  <a:pt x="188539" y="1668704"/>
                  <a:pt x="201514" y="1674320"/>
                </a:cubicBezTo>
                <a:lnTo>
                  <a:pt x="227849" y="1692671"/>
                </a:lnTo>
                <a:lnTo>
                  <a:pt x="237096" y="1676453"/>
                </a:lnTo>
                <a:cubicBezTo>
                  <a:pt x="281362" y="1628281"/>
                  <a:pt x="330823" y="1585167"/>
                  <a:pt x="384595" y="1547905"/>
                </a:cubicBezTo>
                <a:lnTo>
                  <a:pt x="229625" y="1693908"/>
                </a:lnTo>
                <a:lnTo>
                  <a:pt x="236305" y="1698563"/>
                </a:lnTo>
                <a:lnTo>
                  <a:pt x="245759" y="1709527"/>
                </a:lnTo>
                <a:lnTo>
                  <a:pt x="308951" y="1642501"/>
                </a:lnTo>
                <a:lnTo>
                  <a:pt x="249358" y="1713701"/>
                </a:lnTo>
                <a:lnTo>
                  <a:pt x="281787" y="1751309"/>
                </a:lnTo>
                <a:cubicBezTo>
                  <a:pt x="284045" y="1753614"/>
                  <a:pt x="286067" y="1756157"/>
                  <a:pt x="287788" y="1758889"/>
                </a:cubicBezTo>
                <a:cubicBezTo>
                  <a:pt x="295874" y="1773331"/>
                  <a:pt x="307355" y="1785223"/>
                  <a:pt x="320944" y="1793756"/>
                </a:cubicBezTo>
                <a:lnTo>
                  <a:pt x="328206" y="1796090"/>
                </a:lnTo>
                <a:lnTo>
                  <a:pt x="420601" y="1675822"/>
                </a:lnTo>
                <a:lnTo>
                  <a:pt x="331884" y="1797272"/>
                </a:lnTo>
                <a:lnTo>
                  <a:pt x="366749" y="1808477"/>
                </a:lnTo>
                <a:cubicBezTo>
                  <a:pt x="391385" y="1811635"/>
                  <a:pt x="402282" y="1804528"/>
                  <a:pt x="414126" y="1781630"/>
                </a:cubicBezTo>
                <a:cubicBezTo>
                  <a:pt x="425070" y="1757531"/>
                  <a:pt x="437356" y="1734079"/>
                  <a:pt x="450922" y="1711354"/>
                </a:cubicBezTo>
                <a:cubicBezTo>
                  <a:pt x="512338" y="1615953"/>
                  <a:pt x="593020" y="1534458"/>
                  <a:pt x="687806" y="1472102"/>
                </a:cubicBezTo>
                <a:cubicBezTo>
                  <a:pt x="735071" y="1440328"/>
                  <a:pt x="787486" y="1416979"/>
                  <a:pt x="842727" y="1403090"/>
                </a:cubicBezTo>
                <a:cubicBezTo>
                  <a:pt x="888840" y="1389608"/>
                  <a:pt x="937354" y="1386376"/>
                  <a:pt x="984857" y="1393615"/>
                </a:cubicBezTo>
                <a:cubicBezTo>
                  <a:pt x="1003966" y="1398352"/>
                  <a:pt x="1023864" y="1403406"/>
                  <a:pt x="1044078" y="1407986"/>
                </a:cubicBezTo>
                <a:lnTo>
                  <a:pt x="1045973" y="1404038"/>
                </a:lnTo>
                <a:cubicBezTo>
                  <a:pt x="1028128" y="1394089"/>
                  <a:pt x="1010599" y="1383350"/>
                  <a:pt x="992437" y="1374190"/>
                </a:cubicBezTo>
                <a:lnTo>
                  <a:pt x="988992" y="1372981"/>
                </a:lnTo>
                <a:lnTo>
                  <a:pt x="988963" y="1373085"/>
                </a:lnTo>
                <a:cubicBezTo>
                  <a:pt x="976961" y="1371980"/>
                  <a:pt x="964959" y="1370559"/>
                  <a:pt x="952799" y="1369927"/>
                </a:cubicBezTo>
                <a:cubicBezTo>
                  <a:pt x="875781" y="1366592"/>
                  <a:pt x="799109" y="1381981"/>
                  <a:pt x="729339" y="1414777"/>
                </a:cubicBezTo>
                <a:cubicBezTo>
                  <a:pt x="697755" y="1428674"/>
                  <a:pt x="666170" y="1443045"/>
                  <a:pt x="633322" y="1455363"/>
                </a:cubicBezTo>
                <a:cubicBezTo>
                  <a:pt x="640902" y="1451257"/>
                  <a:pt x="649114" y="1446993"/>
                  <a:pt x="656063" y="1443203"/>
                </a:cubicBezTo>
                <a:cubicBezTo>
                  <a:pt x="712568" y="1413476"/>
                  <a:pt x="772136" y="1389966"/>
                  <a:pt x="833725" y="1373085"/>
                </a:cubicBezTo>
                <a:cubicBezTo>
                  <a:pt x="876017" y="1363814"/>
                  <a:pt x="919414" y="1360728"/>
                  <a:pt x="962591" y="1363926"/>
                </a:cubicBezTo>
                <a:lnTo>
                  <a:pt x="964373" y="1364341"/>
                </a:lnTo>
                <a:lnTo>
                  <a:pt x="898480" y="1341214"/>
                </a:lnTo>
                <a:lnTo>
                  <a:pt x="871010" y="1337558"/>
                </a:lnTo>
                <a:lnTo>
                  <a:pt x="864837" y="1338027"/>
                </a:lnTo>
                <a:cubicBezTo>
                  <a:pt x="833253" y="1338027"/>
                  <a:pt x="801668" y="1336763"/>
                  <a:pt x="770084" y="1340395"/>
                </a:cubicBezTo>
                <a:cubicBezTo>
                  <a:pt x="697297" y="1347595"/>
                  <a:pt x="626248" y="1366974"/>
                  <a:pt x="559890" y="1397721"/>
                </a:cubicBezTo>
                <a:cubicBezTo>
                  <a:pt x="500669" y="1426147"/>
                  <a:pt x="443027" y="1458363"/>
                  <a:pt x="384753" y="1489000"/>
                </a:cubicBezTo>
                <a:cubicBezTo>
                  <a:pt x="379937" y="1492152"/>
                  <a:pt x="374583" y="1494400"/>
                  <a:pt x="368961" y="1495633"/>
                </a:cubicBezTo>
                <a:cubicBezTo>
                  <a:pt x="372593" y="1492790"/>
                  <a:pt x="376068" y="1489474"/>
                  <a:pt x="380016" y="1486947"/>
                </a:cubicBezTo>
                <a:cubicBezTo>
                  <a:pt x="469084" y="1428674"/>
                  <a:pt x="561468" y="1377349"/>
                  <a:pt x="665223" y="1350029"/>
                </a:cubicBezTo>
                <a:cubicBezTo>
                  <a:pt x="695466" y="1341676"/>
                  <a:pt x="726261" y="1335701"/>
                  <a:pt x="757332" y="1332136"/>
                </a:cubicBezTo>
                <a:lnTo>
                  <a:pt x="814557" y="1330045"/>
                </a:lnTo>
                <a:close/>
                <a:moveTo>
                  <a:pt x="483235" y="1216568"/>
                </a:moveTo>
                <a:cubicBezTo>
                  <a:pt x="448411" y="1213877"/>
                  <a:pt x="413029" y="1218403"/>
                  <a:pt x="379383" y="1230323"/>
                </a:cubicBezTo>
                <a:cubicBezTo>
                  <a:pt x="335639" y="1246115"/>
                  <a:pt x="291105" y="1259539"/>
                  <a:pt x="247045" y="1273752"/>
                </a:cubicBezTo>
                <a:cubicBezTo>
                  <a:pt x="229200" y="1279753"/>
                  <a:pt x="210407" y="1285280"/>
                  <a:pt x="191298" y="1290965"/>
                </a:cubicBezTo>
                <a:lnTo>
                  <a:pt x="191298" y="1293334"/>
                </a:lnTo>
                <a:cubicBezTo>
                  <a:pt x="198294" y="1293729"/>
                  <a:pt x="205306" y="1293729"/>
                  <a:pt x="212302" y="1293334"/>
                </a:cubicBezTo>
                <a:cubicBezTo>
                  <a:pt x="262837" y="1287649"/>
                  <a:pt x="313530" y="1281806"/>
                  <a:pt x="364065" y="1275647"/>
                </a:cubicBezTo>
                <a:cubicBezTo>
                  <a:pt x="400545" y="1271225"/>
                  <a:pt x="436867" y="1266961"/>
                  <a:pt x="472715" y="1281490"/>
                </a:cubicBezTo>
                <a:cubicBezTo>
                  <a:pt x="513396" y="1297565"/>
                  <a:pt x="555783" y="1308956"/>
                  <a:pt x="599053" y="1315443"/>
                </a:cubicBezTo>
                <a:cubicBezTo>
                  <a:pt x="636276" y="1319393"/>
                  <a:pt x="673797" y="1319393"/>
                  <a:pt x="711020" y="1315443"/>
                </a:cubicBezTo>
                <a:cubicBezTo>
                  <a:pt x="712441" y="1315443"/>
                  <a:pt x="713863" y="1313232"/>
                  <a:pt x="714336" y="1312759"/>
                </a:cubicBezTo>
                <a:cubicBezTo>
                  <a:pt x="689069" y="1300283"/>
                  <a:pt x="663486" y="1288123"/>
                  <a:pt x="638376" y="1275173"/>
                </a:cubicBezTo>
                <a:cubicBezTo>
                  <a:pt x="619899" y="1265856"/>
                  <a:pt x="602212" y="1255275"/>
                  <a:pt x="583734" y="1246115"/>
                </a:cubicBezTo>
                <a:cubicBezTo>
                  <a:pt x="552324" y="1229168"/>
                  <a:pt x="518059" y="1219260"/>
                  <a:pt x="483235" y="1216568"/>
                </a:cubicBezTo>
                <a:close/>
                <a:moveTo>
                  <a:pt x="2007720" y="1209635"/>
                </a:moveTo>
                <a:cubicBezTo>
                  <a:pt x="1971998" y="1213440"/>
                  <a:pt x="1938613" y="1229186"/>
                  <a:pt x="1912967" y="1254327"/>
                </a:cubicBezTo>
                <a:cubicBezTo>
                  <a:pt x="1868542" y="1294978"/>
                  <a:pt x="1831557" y="1343078"/>
                  <a:pt x="1803684" y="1396457"/>
                </a:cubicBezTo>
                <a:cubicBezTo>
                  <a:pt x="1785839" y="1431674"/>
                  <a:pt x="1766731" y="1466259"/>
                  <a:pt x="1746358" y="1499896"/>
                </a:cubicBezTo>
                <a:cubicBezTo>
                  <a:pt x="1718122" y="1546866"/>
                  <a:pt x="1681263" y="1588071"/>
                  <a:pt x="1637708" y="1621339"/>
                </a:cubicBezTo>
                <a:cubicBezTo>
                  <a:pt x="1627095" y="1629889"/>
                  <a:pt x="1615642" y="1637272"/>
                  <a:pt x="1603548" y="1643386"/>
                </a:cubicBezTo>
                <a:lnTo>
                  <a:pt x="1568498" y="1656695"/>
                </a:lnTo>
                <a:lnTo>
                  <a:pt x="1585675" y="1655814"/>
                </a:lnTo>
                <a:cubicBezTo>
                  <a:pt x="1625979" y="1650144"/>
                  <a:pt x="1665281" y="1637353"/>
                  <a:pt x="1701667" y="1617707"/>
                </a:cubicBezTo>
                <a:cubicBezTo>
                  <a:pt x="1746707" y="1593485"/>
                  <a:pt x="1787941" y="1562784"/>
                  <a:pt x="1824057" y="1526586"/>
                </a:cubicBezTo>
                <a:cubicBezTo>
                  <a:pt x="1832427" y="1518531"/>
                  <a:pt x="1840323" y="1510793"/>
                  <a:pt x="1848377" y="1501950"/>
                </a:cubicBezTo>
                <a:cubicBezTo>
                  <a:pt x="1781734" y="1580911"/>
                  <a:pt x="1702615" y="1641079"/>
                  <a:pt x="1598544" y="1659872"/>
                </a:cubicBezTo>
                <a:cubicBezTo>
                  <a:pt x="1539639" y="1673090"/>
                  <a:pt x="1478034" y="1666710"/>
                  <a:pt x="1423092" y="1641711"/>
                </a:cubicBezTo>
                <a:cubicBezTo>
                  <a:pt x="1421355" y="1640763"/>
                  <a:pt x="1419618" y="1640132"/>
                  <a:pt x="1417881" y="1639026"/>
                </a:cubicBezTo>
                <a:cubicBezTo>
                  <a:pt x="1416144" y="1637921"/>
                  <a:pt x="1416618" y="1637447"/>
                  <a:pt x="1414880" y="1635394"/>
                </a:cubicBezTo>
                <a:lnTo>
                  <a:pt x="1433173" y="1641314"/>
                </a:lnTo>
                <a:lnTo>
                  <a:pt x="1382000" y="1618785"/>
                </a:lnTo>
                <a:cubicBezTo>
                  <a:pt x="1365797" y="1609439"/>
                  <a:pt x="1350606" y="1598338"/>
                  <a:pt x="1336709" y="1585648"/>
                </a:cubicBezTo>
                <a:cubicBezTo>
                  <a:pt x="1319968" y="1571277"/>
                  <a:pt x="1303228" y="1557064"/>
                  <a:pt x="1285857" y="1543641"/>
                </a:cubicBezTo>
                <a:lnTo>
                  <a:pt x="1255277" y="1525450"/>
                </a:lnTo>
                <a:lnTo>
                  <a:pt x="1255378" y="1525322"/>
                </a:lnTo>
                <a:lnTo>
                  <a:pt x="1255062" y="1525322"/>
                </a:lnTo>
                <a:lnTo>
                  <a:pt x="1255277" y="1525450"/>
                </a:lnTo>
                <a:lnTo>
                  <a:pt x="1251272" y="1530533"/>
                </a:lnTo>
                <a:cubicBezTo>
                  <a:pt x="1255852" y="1534166"/>
                  <a:pt x="1260590" y="1537640"/>
                  <a:pt x="1264853" y="1541430"/>
                </a:cubicBezTo>
                <a:cubicBezTo>
                  <a:pt x="1307066" y="1580661"/>
                  <a:pt x="1345172" y="1624105"/>
                  <a:pt x="1378557" y="1671084"/>
                </a:cubicBezTo>
                <a:cubicBezTo>
                  <a:pt x="1391396" y="1689656"/>
                  <a:pt x="1405989" y="1706948"/>
                  <a:pt x="1422144" y="1722725"/>
                </a:cubicBezTo>
                <a:cubicBezTo>
                  <a:pt x="1455150" y="1753046"/>
                  <a:pt x="1491787" y="1778945"/>
                  <a:pt x="1537901" y="1784946"/>
                </a:cubicBezTo>
                <a:cubicBezTo>
                  <a:pt x="1574745" y="1789068"/>
                  <a:pt x="1611998" y="1787741"/>
                  <a:pt x="1648447" y="1780998"/>
                </a:cubicBezTo>
                <a:cubicBezTo>
                  <a:pt x="1679794" y="1773860"/>
                  <a:pt x="1710241" y="1763279"/>
                  <a:pt x="1739252" y="1749414"/>
                </a:cubicBezTo>
                <a:cubicBezTo>
                  <a:pt x="1797573" y="1726973"/>
                  <a:pt x="1849024" y="1689687"/>
                  <a:pt x="1888488" y="1641237"/>
                </a:cubicBezTo>
                <a:cubicBezTo>
                  <a:pt x="1932012" y="1592069"/>
                  <a:pt x="1961417" y="1532045"/>
                  <a:pt x="1973608" y="1467522"/>
                </a:cubicBezTo>
                <a:lnTo>
                  <a:pt x="1986545" y="1436320"/>
                </a:lnTo>
                <a:lnTo>
                  <a:pt x="1975503" y="1458521"/>
                </a:lnTo>
                <a:cubicBezTo>
                  <a:pt x="1934854" y="1523454"/>
                  <a:pt x="1882677" y="1580403"/>
                  <a:pt x="1821529" y="1626551"/>
                </a:cubicBezTo>
                <a:cubicBezTo>
                  <a:pt x="1834321" y="1613759"/>
                  <a:pt x="1847270" y="1601125"/>
                  <a:pt x="1859747" y="1588018"/>
                </a:cubicBezTo>
                <a:cubicBezTo>
                  <a:pt x="1872222" y="1574910"/>
                  <a:pt x="1884225" y="1561329"/>
                  <a:pt x="1895911" y="1547589"/>
                </a:cubicBezTo>
                <a:cubicBezTo>
                  <a:pt x="1907597" y="1533850"/>
                  <a:pt x="1918652" y="1520901"/>
                  <a:pt x="1929074" y="1507003"/>
                </a:cubicBezTo>
                <a:cubicBezTo>
                  <a:pt x="1939497" y="1493106"/>
                  <a:pt x="1950552" y="1477788"/>
                  <a:pt x="1960659" y="1462469"/>
                </a:cubicBezTo>
                <a:cubicBezTo>
                  <a:pt x="1970766" y="1447151"/>
                  <a:pt x="1978504" y="1432306"/>
                  <a:pt x="1987347" y="1416988"/>
                </a:cubicBezTo>
                <a:lnTo>
                  <a:pt x="1991454" y="1418883"/>
                </a:lnTo>
                <a:lnTo>
                  <a:pt x="1990452" y="1426896"/>
                </a:lnTo>
                <a:lnTo>
                  <a:pt x="2010405" y="1378770"/>
                </a:lnTo>
                <a:cubicBezTo>
                  <a:pt x="2018932" y="1366610"/>
                  <a:pt x="2026197" y="1353976"/>
                  <a:pt x="2034566" y="1341342"/>
                </a:cubicBezTo>
                <a:cubicBezTo>
                  <a:pt x="2048969" y="1318944"/>
                  <a:pt x="2058492" y="1293761"/>
                  <a:pt x="2062519" y="1267435"/>
                </a:cubicBezTo>
                <a:cubicBezTo>
                  <a:pt x="2065046" y="1248721"/>
                  <a:pt x="2060584" y="1233205"/>
                  <a:pt x="2050872" y="1222901"/>
                </a:cubicBezTo>
                <a:lnTo>
                  <a:pt x="2047243" y="1220659"/>
                </a:lnTo>
                <a:lnTo>
                  <a:pt x="2037627" y="1257170"/>
                </a:lnTo>
                <a:cubicBezTo>
                  <a:pt x="2030698" y="1270910"/>
                  <a:pt x="2020591" y="1284965"/>
                  <a:pt x="2008826" y="1296019"/>
                </a:cubicBezTo>
                <a:lnTo>
                  <a:pt x="2047160" y="1220608"/>
                </a:lnTo>
                <a:lnTo>
                  <a:pt x="2034126" y="1212557"/>
                </a:lnTo>
                <a:lnTo>
                  <a:pt x="2034725" y="1217690"/>
                </a:lnTo>
                <a:cubicBezTo>
                  <a:pt x="2034125" y="1220853"/>
                  <a:pt x="2032893" y="1223861"/>
                  <a:pt x="2031093" y="1226533"/>
                </a:cubicBezTo>
                <a:cubicBezTo>
                  <a:pt x="2003315" y="1276959"/>
                  <a:pt x="1967939" y="1322818"/>
                  <a:pt x="1926232" y="1362504"/>
                </a:cubicBezTo>
                <a:lnTo>
                  <a:pt x="2027121" y="1211172"/>
                </a:lnTo>
                <a:close/>
                <a:moveTo>
                  <a:pt x="531565" y="1141771"/>
                </a:moveTo>
                <a:cubicBezTo>
                  <a:pt x="509791" y="1141759"/>
                  <a:pt x="487967" y="1143213"/>
                  <a:pt x="466240" y="1146151"/>
                </a:cubicBezTo>
                <a:cubicBezTo>
                  <a:pt x="397071" y="1156889"/>
                  <a:pt x="328849" y="1175050"/>
                  <a:pt x="260941" y="1191948"/>
                </a:cubicBezTo>
                <a:cubicBezTo>
                  <a:pt x="233715" y="1199509"/>
                  <a:pt x="207264" y="1209662"/>
                  <a:pt x="181980" y="1222269"/>
                </a:cubicBezTo>
                <a:cubicBezTo>
                  <a:pt x="163014" y="1232016"/>
                  <a:pt x="144995" y="1243488"/>
                  <a:pt x="128129" y="1256538"/>
                </a:cubicBezTo>
                <a:cubicBezTo>
                  <a:pt x="119570" y="1261450"/>
                  <a:pt x="115258" y="1271413"/>
                  <a:pt x="117548" y="1281016"/>
                </a:cubicBezTo>
                <a:lnTo>
                  <a:pt x="119844" y="1282097"/>
                </a:lnTo>
                <a:lnTo>
                  <a:pt x="166357" y="1252681"/>
                </a:lnTo>
                <a:cubicBezTo>
                  <a:pt x="184323" y="1244042"/>
                  <a:pt x="203285" y="1237480"/>
                  <a:pt x="222883" y="1233166"/>
                </a:cubicBezTo>
                <a:lnTo>
                  <a:pt x="120486" y="1282400"/>
                </a:lnTo>
                <a:lnTo>
                  <a:pt x="136256" y="1289827"/>
                </a:lnTo>
                <a:cubicBezTo>
                  <a:pt x="143037" y="1291080"/>
                  <a:pt x="150136" y="1290607"/>
                  <a:pt x="156871" y="1288281"/>
                </a:cubicBezTo>
                <a:cubicBezTo>
                  <a:pt x="174605" y="1285138"/>
                  <a:pt x="192119" y="1280865"/>
                  <a:pt x="209301" y="1275489"/>
                </a:cubicBezTo>
                <a:cubicBezTo>
                  <a:pt x="262679" y="1258117"/>
                  <a:pt x="315425" y="1239009"/>
                  <a:pt x="368960" y="1222427"/>
                </a:cubicBezTo>
                <a:cubicBezTo>
                  <a:pt x="395239" y="1213707"/>
                  <a:pt x="422323" y="1207676"/>
                  <a:pt x="449817" y="1204424"/>
                </a:cubicBezTo>
                <a:cubicBezTo>
                  <a:pt x="503716" y="1200610"/>
                  <a:pt x="557520" y="1213219"/>
                  <a:pt x="604107" y="1240588"/>
                </a:cubicBezTo>
                <a:lnTo>
                  <a:pt x="677083" y="1280464"/>
                </a:lnTo>
                <a:lnTo>
                  <a:pt x="733554" y="1277476"/>
                </a:lnTo>
                <a:cubicBezTo>
                  <a:pt x="754867" y="1278402"/>
                  <a:pt x="776092" y="1281376"/>
                  <a:pt x="796929" y="1286386"/>
                </a:cubicBezTo>
                <a:lnTo>
                  <a:pt x="692491" y="1286386"/>
                </a:lnTo>
                <a:lnTo>
                  <a:pt x="737669" y="1303681"/>
                </a:lnTo>
                <a:cubicBezTo>
                  <a:pt x="758409" y="1309626"/>
                  <a:pt x="779661" y="1313779"/>
                  <a:pt x="801194" y="1316075"/>
                </a:cubicBezTo>
                <a:cubicBezTo>
                  <a:pt x="831831" y="1320655"/>
                  <a:pt x="862626" y="1323339"/>
                  <a:pt x="893263" y="1328077"/>
                </a:cubicBezTo>
                <a:cubicBezTo>
                  <a:pt x="908897" y="1330446"/>
                  <a:pt x="924847" y="1335183"/>
                  <a:pt x="940954" y="1338816"/>
                </a:cubicBezTo>
                <a:lnTo>
                  <a:pt x="941271" y="1338658"/>
                </a:lnTo>
                <a:lnTo>
                  <a:pt x="942376" y="1336447"/>
                </a:lnTo>
                <a:cubicBezTo>
                  <a:pt x="938112" y="1332657"/>
                  <a:pt x="934007" y="1328709"/>
                  <a:pt x="929585" y="1325234"/>
                </a:cubicBezTo>
                <a:lnTo>
                  <a:pt x="855304" y="1266680"/>
                </a:lnTo>
                <a:lnTo>
                  <a:pt x="814223" y="1244845"/>
                </a:lnTo>
                <a:cubicBezTo>
                  <a:pt x="771407" y="1226583"/>
                  <a:pt x="725392" y="1218559"/>
                  <a:pt x="679910" y="1208846"/>
                </a:cubicBezTo>
                <a:cubicBezTo>
                  <a:pt x="702824" y="1208538"/>
                  <a:pt x="725676" y="1211680"/>
                  <a:pt x="747658" y="1218164"/>
                </a:cubicBezTo>
                <a:cubicBezTo>
                  <a:pt x="768820" y="1223217"/>
                  <a:pt x="790456" y="1229218"/>
                  <a:pt x="812249" y="1234746"/>
                </a:cubicBezTo>
                <a:lnTo>
                  <a:pt x="812262" y="1234753"/>
                </a:lnTo>
                <a:lnTo>
                  <a:pt x="812248" y="1234745"/>
                </a:lnTo>
                <a:cubicBezTo>
                  <a:pt x="789507" y="1217740"/>
                  <a:pt x="763308" y="1205934"/>
                  <a:pt x="735498" y="1200160"/>
                </a:cubicBezTo>
                <a:cubicBezTo>
                  <a:pt x="667496" y="1181688"/>
                  <a:pt x="596748" y="1175485"/>
                  <a:pt x="526566" y="1181841"/>
                </a:cubicBezTo>
                <a:cubicBezTo>
                  <a:pt x="495677" y="1184369"/>
                  <a:pt x="464677" y="1185003"/>
                  <a:pt x="433708" y="1183736"/>
                </a:cubicBezTo>
                <a:cubicBezTo>
                  <a:pt x="467504" y="1180420"/>
                  <a:pt x="501299" y="1175840"/>
                  <a:pt x="535410" y="1174103"/>
                </a:cubicBezTo>
                <a:cubicBezTo>
                  <a:pt x="599211" y="1169228"/>
                  <a:pt x="663375" y="1174074"/>
                  <a:pt x="725707" y="1188474"/>
                </a:cubicBezTo>
                <a:lnTo>
                  <a:pt x="757815" y="1199000"/>
                </a:lnTo>
                <a:lnTo>
                  <a:pt x="722232" y="1180893"/>
                </a:lnTo>
                <a:cubicBezTo>
                  <a:pt x="661768" y="1155026"/>
                  <a:pt x="596889" y="1141806"/>
                  <a:pt x="531565" y="1141771"/>
                </a:cubicBezTo>
                <a:close/>
                <a:moveTo>
                  <a:pt x="2200385" y="1530"/>
                </a:moveTo>
                <a:cubicBezTo>
                  <a:pt x="2199818" y="3961"/>
                  <a:pt x="2198917" y="6301"/>
                  <a:pt x="2197701" y="8478"/>
                </a:cubicBezTo>
                <a:cubicBezTo>
                  <a:pt x="2158599" y="74329"/>
                  <a:pt x="2115345" y="137626"/>
                  <a:pt x="2068204" y="197985"/>
                </a:cubicBezTo>
                <a:cubicBezTo>
                  <a:pt x="2027066" y="247159"/>
                  <a:pt x="1980669" y="291693"/>
                  <a:pt x="1929865" y="330798"/>
                </a:cubicBezTo>
                <a:cubicBezTo>
                  <a:pt x="1881114" y="367283"/>
                  <a:pt x="1835474" y="407744"/>
                  <a:pt x="1793420" y="451766"/>
                </a:cubicBezTo>
                <a:cubicBezTo>
                  <a:pt x="1750291" y="501731"/>
                  <a:pt x="1712706" y="556216"/>
                  <a:pt x="1681295" y="614268"/>
                </a:cubicBezTo>
                <a:cubicBezTo>
                  <a:pt x="1650690" y="672474"/>
                  <a:pt x="1626086" y="733642"/>
                  <a:pt x="1607862" y="796826"/>
                </a:cubicBezTo>
                <a:cubicBezTo>
                  <a:pt x="1587632" y="865523"/>
                  <a:pt x="1557294" y="930827"/>
                  <a:pt x="1517846" y="990597"/>
                </a:cubicBezTo>
                <a:cubicBezTo>
                  <a:pt x="1486719" y="1033623"/>
                  <a:pt x="1452071" y="1073982"/>
                  <a:pt x="1414249" y="1111250"/>
                </a:cubicBezTo>
                <a:cubicBezTo>
                  <a:pt x="1360618" y="1162884"/>
                  <a:pt x="1311236" y="1218758"/>
                  <a:pt x="1266592" y="1278331"/>
                </a:cubicBezTo>
                <a:lnTo>
                  <a:pt x="1209088" y="1366121"/>
                </a:lnTo>
                <a:lnTo>
                  <a:pt x="1208949" y="1369611"/>
                </a:lnTo>
                <a:cubicBezTo>
                  <a:pt x="1202774" y="1385085"/>
                  <a:pt x="1197500" y="1400904"/>
                  <a:pt x="1193157" y="1416987"/>
                </a:cubicBezTo>
                <a:cubicBezTo>
                  <a:pt x="1191262" y="1428332"/>
                  <a:pt x="1191262" y="1439913"/>
                  <a:pt x="1193157" y="1451256"/>
                </a:cubicBezTo>
                <a:cubicBezTo>
                  <a:pt x="1194767" y="1474548"/>
                  <a:pt x="1210402" y="1494510"/>
                  <a:pt x="1232637" y="1501634"/>
                </a:cubicBezTo>
                <a:cubicBezTo>
                  <a:pt x="1274329" y="1517426"/>
                  <a:pt x="1313968" y="1538272"/>
                  <a:pt x="1358975" y="1546484"/>
                </a:cubicBezTo>
                <a:cubicBezTo>
                  <a:pt x="1446685" y="1563602"/>
                  <a:pt x="1537601" y="1550463"/>
                  <a:pt x="1616863" y="1509214"/>
                </a:cubicBezTo>
                <a:cubicBezTo>
                  <a:pt x="1680031" y="1476682"/>
                  <a:pt x="1728987" y="1426936"/>
                  <a:pt x="1774785" y="1373874"/>
                </a:cubicBezTo>
                <a:cubicBezTo>
                  <a:pt x="1810633" y="1333131"/>
                  <a:pt x="1848218" y="1293650"/>
                  <a:pt x="1886751" y="1255433"/>
                </a:cubicBezTo>
                <a:cubicBezTo>
                  <a:pt x="1916915" y="1225565"/>
                  <a:pt x="1955479" y="1205621"/>
                  <a:pt x="1997297" y="1198265"/>
                </a:cubicBezTo>
                <a:cubicBezTo>
                  <a:pt x="2008114" y="1196136"/>
                  <a:pt x="2019154" y="1195498"/>
                  <a:pt x="2030145" y="1196370"/>
                </a:cubicBezTo>
                <a:cubicBezTo>
                  <a:pt x="2056755" y="1200841"/>
                  <a:pt x="2076242" y="1223870"/>
                  <a:pt x="2076258" y="1250853"/>
                </a:cubicBezTo>
                <a:cubicBezTo>
                  <a:pt x="2078043" y="1274238"/>
                  <a:pt x="2073400" y="1297666"/>
                  <a:pt x="2062835" y="1318602"/>
                </a:cubicBezTo>
                <a:cubicBezTo>
                  <a:pt x="2053249" y="1338358"/>
                  <a:pt x="2042273" y="1357409"/>
                  <a:pt x="2029987" y="1375612"/>
                </a:cubicBezTo>
                <a:cubicBezTo>
                  <a:pt x="2007594" y="1407356"/>
                  <a:pt x="1992291" y="1443551"/>
                  <a:pt x="1985137" y="1481735"/>
                </a:cubicBezTo>
                <a:cubicBezTo>
                  <a:pt x="1970766" y="1560697"/>
                  <a:pt x="1927179" y="1624971"/>
                  <a:pt x="1871275" y="1680717"/>
                </a:cubicBezTo>
                <a:cubicBezTo>
                  <a:pt x="1850461" y="1701058"/>
                  <a:pt x="1827357" y="1718919"/>
                  <a:pt x="1802421" y="1733937"/>
                </a:cubicBezTo>
                <a:cubicBezTo>
                  <a:pt x="1752849" y="1765569"/>
                  <a:pt x="1697244" y="1786541"/>
                  <a:pt x="1639129" y="1795527"/>
                </a:cubicBezTo>
                <a:cubicBezTo>
                  <a:pt x="1584488" y="1803107"/>
                  <a:pt x="1530795" y="1803897"/>
                  <a:pt x="1479943" y="1778787"/>
                </a:cubicBezTo>
                <a:cubicBezTo>
                  <a:pt x="1468984" y="1772470"/>
                  <a:pt x="1458434" y="1765443"/>
                  <a:pt x="1448359" y="1757784"/>
                </a:cubicBezTo>
                <a:cubicBezTo>
                  <a:pt x="1443148" y="1754151"/>
                  <a:pt x="1438094" y="1750203"/>
                  <a:pt x="1428935" y="1743570"/>
                </a:cubicBezTo>
                <a:cubicBezTo>
                  <a:pt x="1431698" y="1752635"/>
                  <a:pt x="1434968" y="1761558"/>
                  <a:pt x="1438726" y="1770259"/>
                </a:cubicBezTo>
                <a:cubicBezTo>
                  <a:pt x="1476501" y="1846188"/>
                  <a:pt x="1500758" y="1928103"/>
                  <a:pt x="1510423" y="2012354"/>
                </a:cubicBezTo>
                <a:cubicBezTo>
                  <a:pt x="1522567" y="2106871"/>
                  <a:pt x="1516771" y="2202824"/>
                  <a:pt x="1493367" y="2295193"/>
                </a:cubicBezTo>
                <a:cubicBezTo>
                  <a:pt x="1488029" y="2313828"/>
                  <a:pt x="1481602" y="2332115"/>
                  <a:pt x="1474100" y="2349992"/>
                </a:cubicBezTo>
                <a:cubicBezTo>
                  <a:pt x="1469426" y="2361062"/>
                  <a:pt x="1463661" y="2371643"/>
                  <a:pt x="1456887" y="2381576"/>
                </a:cubicBezTo>
                <a:cubicBezTo>
                  <a:pt x="1434778" y="2413161"/>
                  <a:pt x="1415985" y="2428953"/>
                  <a:pt x="1375715" y="2397369"/>
                </a:cubicBezTo>
                <a:cubicBezTo>
                  <a:pt x="1368546" y="2391810"/>
                  <a:pt x="1360618" y="2387293"/>
                  <a:pt x="1352185" y="2383945"/>
                </a:cubicBezTo>
                <a:cubicBezTo>
                  <a:pt x="1285320" y="2354919"/>
                  <a:pt x="1227616" y="2308237"/>
                  <a:pt x="1185261" y="2248922"/>
                </a:cubicBezTo>
                <a:cubicBezTo>
                  <a:pt x="1173100" y="2233130"/>
                  <a:pt x="1162994" y="2215600"/>
                  <a:pt x="1152097" y="2198861"/>
                </a:cubicBezTo>
                <a:lnTo>
                  <a:pt x="1143254" y="2185437"/>
                </a:lnTo>
                <a:cubicBezTo>
                  <a:pt x="1135831" y="2209441"/>
                  <a:pt x="1129357" y="2232814"/>
                  <a:pt x="1121460" y="2254291"/>
                </a:cubicBezTo>
                <a:cubicBezTo>
                  <a:pt x="1109931" y="2286713"/>
                  <a:pt x="1092244" y="2316576"/>
                  <a:pt x="1069345" y="2342254"/>
                </a:cubicBezTo>
                <a:cubicBezTo>
                  <a:pt x="1061039" y="2352914"/>
                  <a:pt x="1054770" y="2365010"/>
                  <a:pt x="1050869" y="2377944"/>
                </a:cubicBezTo>
                <a:cubicBezTo>
                  <a:pt x="1040446" y="2407018"/>
                  <a:pt x="1025459" y="2434259"/>
                  <a:pt x="1006493" y="2458643"/>
                </a:cubicBezTo>
                <a:cubicBezTo>
                  <a:pt x="981525" y="2491380"/>
                  <a:pt x="934749" y="2497681"/>
                  <a:pt x="902027" y="2472713"/>
                </a:cubicBezTo>
                <a:cubicBezTo>
                  <a:pt x="894431" y="2466918"/>
                  <a:pt x="888035" y="2459732"/>
                  <a:pt x="883155" y="2451536"/>
                </a:cubicBezTo>
                <a:cubicBezTo>
                  <a:pt x="868879" y="2426900"/>
                  <a:pt x="860036" y="2399485"/>
                  <a:pt x="857256" y="2371154"/>
                </a:cubicBezTo>
                <a:cubicBezTo>
                  <a:pt x="855598" y="2350560"/>
                  <a:pt x="852645" y="2330094"/>
                  <a:pt x="848412" y="2309880"/>
                </a:cubicBezTo>
                <a:cubicBezTo>
                  <a:pt x="842980" y="2285955"/>
                  <a:pt x="834262" y="2262882"/>
                  <a:pt x="822513" y="2241341"/>
                </a:cubicBezTo>
                <a:cubicBezTo>
                  <a:pt x="796772" y="2198702"/>
                  <a:pt x="794876" y="2153537"/>
                  <a:pt x="801352" y="2106476"/>
                </a:cubicBezTo>
                <a:cubicBezTo>
                  <a:pt x="802931" y="2095421"/>
                  <a:pt x="804668" y="2084209"/>
                  <a:pt x="806247" y="2073154"/>
                </a:cubicBezTo>
                <a:lnTo>
                  <a:pt x="800720" y="2072049"/>
                </a:lnTo>
                <a:cubicBezTo>
                  <a:pt x="796456" y="2076471"/>
                  <a:pt x="792350" y="2081366"/>
                  <a:pt x="787929" y="2085630"/>
                </a:cubicBezTo>
                <a:cubicBezTo>
                  <a:pt x="768662" y="2103949"/>
                  <a:pt x="750027" y="2122900"/>
                  <a:pt x="729971" y="2140113"/>
                </a:cubicBezTo>
                <a:cubicBezTo>
                  <a:pt x="705208" y="2161054"/>
                  <a:pt x="676466" y="2176799"/>
                  <a:pt x="645483" y="2186385"/>
                </a:cubicBezTo>
                <a:cubicBezTo>
                  <a:pt x="608149" y="2200787"/>
                  <a:pt x="569554" y="2211684"/>
                  <a:pt x="530199" y="2218916"/>
                </a:cubicBezTo>
                <a:cubicBezTo>
                  <a:pt x="499278" y="2222217"/>
                  <a:pt x="467993" y="2219754"/>
                  <a:pt x="437972" y="2211652"/>
                </a:cubicBezTo>
                <a:cubicBezTo>
                  <a:pt x="410967" y="2204861"/>
                  <a:pt x="387437" y="2169171"/>
                  <a:pt x="384595" y="2136955"/>
                </a:cubicBezTo>
                <a:cubicBezTo>
                  <a:pt x="382984" y="2098564"/>
                  <a:pt x="393423" y="2060631"/>
                  <a:pt x="414442" y="2028462"/>
                </a:cubicBezTo>
                <a:cubicBezTo>
                  <a:pt x="422654" y="2013933"/>
                  <a:pt x="431971" y="2000036"/>
                  <a:pt x="439394" y="1983612"/>
                </a:cubicBezTo>
                <a:cubicBezTo>
                  <a:pt x="435288" y="1985823"/>
                  <a:pt x="431340" y="1988192"/>
                  <a:pt x="427076" y="1990245"/>
                </a:cubicBezTo>
                <a:cubicBezTo>
                  <a:pt x="420443" y="1994083"/>
                  <a:pt x="413400" y="1997146"/>
                  <a:pt x="406072" y="1999405"/>
                </a:cubicBezTo>
                <a:cubicBezTo>
                  <a:pt x="388701" y="2003037"/>
                  <a:pt x="379541" y="1998141"/>
                  <a:pt x="376540" y="1980454"/>
                </a:cubicBezTo>
                <a:cubicBezTo>
                  <a:pt x="373762" y="1963967"/>
                  <a:pt x="373335" y="1947164"/>
                  <a:pt x="375278" y="1930550"/>
                </a:cubicBezTo>
                <a:cubicBezTo>
                  <a:pt x="379857" y="1895492"/>
                  <a:pt x="386806" y="1860749"/>
                  <a:pt x="392965" y="1824111"/>
                </a:cubicBezTo>
                <a:lnTo>
                  <a:pt x="375751" y="1829480"/>
                </a:lnTo>
                <a:cubicBezTo>
                  <a:pt x="338955" y="1844404"/>
                  <a:pt x="298590" y="1848147"/>
                  <a:pt x="259678" y="1840219"/>
                </a:cubicBezTo>
                <a:cubicBezTo>
                  <a:pt x="241549" y="1835718"/>
                  <a:pt x="224557" y="1827490"/>
                  <a:pt x="209775" y="1816057"/>
                </a:cubicBezTo>
                <a:cubicBezTo>
                  <a:pt x="190650" y="1798796"/>
                  <a:pt x="172710" y="1780287"/>
                  <a:pt x="156082" y="1760626"/>
                </a:cubicBezTo>
                <a:cubicBezTo>
                  <a:pt x="140289" y="1743570"/>
                  <a:pt x="125445" y="1725567"/>
                  <a:pt x="108705" y="1709143"/>
                </a:cubicBezTo>
                <a:cubicBezTo>
                  <a:pt x="101614" y="1703537"/>
                  <a:pt x="93591" y="1699194"/>
                  <a:pt x="85017" y="1696352"/>
                </a:cubicBezTo>
                <a:cubicBezTo>
                  <a:pt x="67803" y="1689087"/>
                  <a:pt x="50273" y="1682612"/>
                  <a:pt x="32901" y="1675348"/>
                </a:cubicBezTo>
                <a:cubicBezTo>
                  <a:pt x="20678" y="1670642"/>
                  <a:pt x="10588" y="1661656"/>
                  <a:pt x="4476" y="1650081"/>
                </a:cubicBezTo>
                <a:cubicBezTo>
                  <a:pt x="-3562" y="1638246"/>
                  <a:pt x="-483" y="1622139"/>
                  <a:pt x="11362" y="1614106"/>
                </a:cubicBezTo>
                <a:cubicBezTo>
                  <a:pt x="12040" y="1613640"/>
                  <a:pt x="12750" y="1613209"/>
                  <a:pt x="13477" y="1612811"/>
                </a:cubicBezTo>
                <a:cubicBezTo>
                  <a:pt x="24453" y="1606094"/>
                  <a:pt x="36234" y="1600788"/>
                  <a:pt x="48536" y="1597019"/>
                </a:cubicBezTo>
                <a:cubicBezTo>
                  <a:pt x="82506" y="1586125"/>
                  <a:pt x="114848" y="1570721"/>
                  <a:pt x="144711" y="1551221"/>
                </a:cubicBezTo>
                <a:cubicBezTo>
                  <a:pt x="206821" y="1511531"/>
                  <a:pt x="268632" y="1471470"/>
                  <a:pt x="330111" y="1431042"/>
                </a:cubicBezTo>
                <a:cubicBezTo>
                  <a:pt x="402709" y="1380837"/>
                  <a:pt x="485286" y="1346900"/>
                  <a:pt x="572206" y="1331551"/>
                </a:cubicBezTo>
                <a:cubicBezTo>
                  <a:pt x="574939" y="1330825"/>
                  <a:pt x="577544" y="1329708"/>
                  <a:pt x="579944" y="1328235"/>
                </a:cubicBezTo>
                <a:cubicBezTo>
                  <a:pt x="535410" y="1314654"/>
                  <a:pt x="491192" y="1299651"/>
                  <a:pt x="446185" y="1288123"/>
                </a:cubicBezTo>
                <a:cubicBezTo>
                  <a:pt x="427187" y="1284037"/>
                  <a:pt x="407620" y="1283342"/>
                  <a:pt x="388385" y="1286070"/>
                </a:cubicBezTo>
                <a:cubicBezTo>
                  <a:pt x="346694" y="1290492"/>
                  <a:pt x="305317" y="1298230"/>
                  <a:pt x="263627" y="1302809"/>
                </a:cubicBezTo>
                <a:cubicBezTo>
                  <a:pt x="219424" y="1308920"/>
                  <a:pt x="174543" y="1308386"/>
                  <a:pt x="130498" y="1301230"/>
                </a:cubicBezTo>
                <a:cubicBezTo>
                  <a:pt x="124970" y="1300180"/>
                  <a:pt x="119632" y="1298261"/>
                  <a:pt x="114706" y="1295545"/>
                </a:cubicBezTo>
                <a:cubicBezTo>
                  <a:pt x="104425" y="1290766"/>
                  <a:pt x="99956" y="1278557"/>
                  <a:pt x="104740" y="1268275"/>
                </a:cubicBezTo>
                <a:cubicBezTo>
                  <a:pt x="104851" y="1268046"/>
                  <a:pt x="104962" y="1267819"/>
                  <a:pt x="105072" y="1267593"/>
                </a:cubicBezTo>
                <a:cubicBezTo>
                  <a:pt x="111169" y="1253950"/>
                  <a:pt x="121101" y="1242373"/>
                  <a:pt x="133656" y="1234271"/>
                </a:cubicBezTo>
                <a:cubicBezTo>
                  <a:pt x="162509" y="1214501"/>
                  <a:pt x="194566" y="1199861"/>
                  <a:pt x="228409" y="1191000"/>
                </a:cubicBezTo>
                <a:cubicBezTo>
                  <a:pt x="264732" y="1179788"/>
                  <a:pt x="301685" y="1170471"/>
                  <a:pt x="338955" y="1160364"/>
                </a:cubicBezTo>
                <a:cubicBezTo>
                  <a:pt x="387959" y="1146098"/>
                  <a:pt x="438178" y="1136423"/>
                  <a:pt x="488981" y="1131464"/>
                </a:cubicBezTo>
                <a:cubicBezTo>
                  <a:pt x="547365" y="1126985"/>
                  <a:pt x="606081" y="1132323"/>
                  <a:pt x="662695" y="1147256"/>
                </a:cubicBezTo>
                <a:cubicBezTo>
                  <a:pt x="693680" y="1156284"/>
                  <a:pt x="723890" y="1167797"/>
                  <a:pt x="753028" y="1181683"/>
                </a:cubicBezTo>
                <a:cubicBezTo>
                  <a:pt x="787296" y="1198409"/>
                  <a:pt x="819165" y="1219654"/>
                  <a:pt x="847781" y="1244852"/>
                </a:cubicBezTo>
                <a:cubicBezTo>
                  <a:pt x="883313" y="1272962"/>
                  <a:pt x="917740" y="1302652"/>
                  <a:pt x="954062" y="1329656"/>
                </a:cubicBezTo>
                <a:cubicBezTo>
                  <a:pt x="979804" y="1348923"/>
                  <a:pt x="1008071" y="1364873"/>
                  <a:pt x="1035235" y="1382244"/>
                </a:cubicBezTo>
                <a:cubicBezTo>
                  <a:pt x="1040130" y="1385403"/>
                  <a:pt x="1045026" y="1388561"/>
                  <a:pt x="1050079" y="1391404"/>
                </a:cubicBezTo>
                <a:cubicBezTo>
                  <a:pt x="1076989" y="1409325"/>
                  <a:pt x="1111321" y="1411842"/>
                  <a:pt x="1140568" y="1398037"/>
                </a:cubicBezTo>
                <a:cubicBezTo>
                  <a:pt x="1160561" y="1388675"/>
                  <a:pt x="1178376" y="1375225"/>
                  <a:pt x="1192841" y="1358556"/>
                </a:cubicBezTo>
                <a:cubicBezTo>
                  <a:pt x="1197736" y="1352871"/>
                  <a:pt x="1203579" y="1348133"/>
                  <a:pt x="1210055" y="1341816"/>
                </a:cubicBezTo>
                <a:lnTo>
                  <a:pt x="1209963" y="1344120"/>
                </a:lnTo>
                <a:lnTo>
                  <a:pt x="1285870" y="1234216"/>
                </a:lnTo>
                <a:cubicBezTo>
                  <a:pt x="1315827" y="1196136"/>
                  <a:pt x="1348150" y="1159917"/>
                  <a:pt x="1382664" y="1125779"/>
                </a:cubicBezTo>
                <a:cubicBezTo>
                  <a:pt x="1397035" y="1111723"/>
                  <a:pt x="1410617" y="1097037"/>
                  <a:pt x="1424829" y="1082824"/>
                </a:cubicBezTo>
                <a:cubicBezTo>
                  <a:pt x="1500585" y="1007935"/>
                  <a:pt x="1557106" y="915824"/>
                  <a:pt x="1589542" y="814356"/>
                </a:cubicBezTo>
                <a:cubicBezTo>
                  <a:pt x="1604261" y="762770"/>
                  <a:pt x="1622138" y="712139"/>
                  <a:pt x="1643078" y="662750"/>
                </a:cubicBezTo>
                <a:cubicBezTo>
                  <a:pt x="1690249" y="553249"/>
                  <a:pt x="1761883" y="456008"/>
                  <a:pt x="1852483" y="378490"/>
                </a:cubicBezTo>
                <a:cubicBezTo>
                  <a:pt x="1888332" y="348801"/>
                  <a:pt x="1924970" y="319901"/>
                  <a:pt x="1960659" y="290054"/>
                </a:cubicBezTo>
                <a:cubicBezTo>
                  <a:pt x="2027524" y="232267"/>
                  <a:pt x="2085181" y="164639"/>
                  <a:pt x="2131689" y="89493"/>
                </a:cubicBezTo>
                <a:cubicBezTo>
                  <a:pt x="2148587" y="63435"/>
                  <a:pt x="2165327" y="37220"/>
                  <a:pt x="2182067" y="10531"/>
                </a:cubicBezTo>
                <a:cubicBezTo>
                  <a:pt x="2186173" y="4530"/>
                  <a:pt x="2189490" y="-3366"/>
                  <a:pt x="2200385" y="153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5761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79" name="图形 177">
            <a:extLst>
              <a:ext uri="{FF2B5EF4-FFF2-40B4-BE49-F238E27FC236}">
                <a16:creationId xmlns:a16="http://schemas.microsoft.com/office/drawing/2014/main" id="{1B5CF0A6-D49F-C9D4-0FD9-2A90D68F45EF}"/>
              </a:ext>
            </a:extLst>
          </p:cNvPr>
          <p:cNvSpPr/>
          <p:nvPr/>
        </p:nvSpPr>
        <p:spPr>
          <a:xfrm>
            <a:off x="-248956" y="826412"/>
            <a:ext cx="7581951" cy="3747882"/>
          </a:xfrm>
          <a:custGeom>
            <a:gdLst>
              <a:gd name="connsiteX0" fmla="*/ 4233747 w 4233906"/>
              <a:gd name="connsiteY0" fmla="*/ 4622 h 2182254"/>
              <a:gd name="connsiteX1" fmla="*/ 4223174 w 4233906"/>
              <a:gd name="connsiteY1" fmla="*/ 717 h 2182254"/>
              <a:gd name="connsiteX2" fmla="*/ 3976477 w 4233906"/>
              <a:gd name="connsiteY2" fmla="*/ 717 h 2182254"/>
              <a:gd name="connsiteX3" fmla="*/ 3961808 w 4233906"/>
              <a:gd name="connsiteY3" fmla="*/ 717 h 2182254"/>
              <a:gd name="connsiteX4" fmla="*/ 3941901 w 4233906"/>
              <a:gd name="connsiteY4" fmla="*/ 5003 h 2182254"/>
              <a:gd name="connsiteX5" fmla="*/ 3928375 w 4233906"/>
              <a:gd name="connsiteY5" fmla="*/ 9575 h 2182254"/>
              <a:gd name="connsiteX6" fmla="*/ 3889514 w 4233906"/>
              <a:gd name="connsiteY6" fmla="*/ 16528 h 2182254"/>
              <a:gd name="connsiteX7" fmla="*/ 3882560 w 4233906"/>
              <a:gd name="connsiteY7" fmla="*/ 21100 h 2182254"/>
              <a:gd name="connsiteX8" fmla="*/ 3859796 w 4233906"/>
              <a:gd name="connsiteY8" fmla="*/ 25672 h 2182254"/>
              <a:gd name="connsiteX9" fmla="*/ 3827887 w 4233906"/>
              <a:gd name="connsiteY9" fmla="*/ 35197 h 2182254"/>
              <a:gd name="connsiteX10" fmla="*/ 3823219 w 4233906"/>
              <a:gd name="connsiteY10" fmla="*/ 37293 h 2182254"/>
              <a:gd name="connsiteX11" fmla="*/ 3779690 w 4233906"/>
              <a:gd name="connsiteY11" fmla="*/ 51199 h 2182254"/>
              <a:gd name="connsiteX12" fmla="*/ 3747019 w 4233906"/>
              <a:gd name="connsiteY12" fmla="*/ 65201 h 2182254"/>
              <a:gd name="connsiteX13" fmla="*/ 3733970 w 4233906"/>
              <a:gd name="connsiteY13" fmla="*/ 71392 h 2182254"/>
              <a:gd name="connsiteX14" fmla="*/ 3726541 w 4233906"/>
              <a:gd name="connsiteY14" fmla="*/ 69963 h 2182254"/>
              <a:gd name="connsiteX15" fmla="*/ 3697966 w 4233906"/>
              <a:gd name="connsiteY15" fmla="*/ 82536 h 2182254"/>
              <a:gd name="connsiteX16" fmla="*/ 3676249 w 4233906"/>
              <a:gd name="connsiteY16" fmla="*/ 91490 h 2182254"/>
              <a:gd name="connsiteX17" fmla="*/ 3626719 w 4233906"/>
              <a:gd name="connsiteY17" fmla="*/ 112826 h 2182254"/>
              <a:gd name="connsiteX18" fmla="*/ 3615289 w 4233906"/>
              <a:gd name="connsiteY18" fmla="*/ 115112 h 2182254"/>
              <a:gd name="connsiteX19" fmla="*/ 3575950 w 4233906"/>
              <a:gd name="connsiteY19" fmla="*/ 134162 h 2182254"/>
              <a:gd name="connsiteX20" fmla="*/ 3571664 w 4233906"/>
              <a:gd name="connsiteY20" fmla="*/ 135495 h 2182254"/>
              <a:gd name="connsiteX21" fmla="*/ 3542137 w 4233906"/>
              <a:gd name="connsiteY21" fmla="*/ 149021 h 2182254"/>
              <a:gd name="connsiteX22" fmla="*/ 3537565 w 4233906"/>
              <a:gd name="connsiteY22" fmla="*/ 149021 h 2182254"/>
              <a:gd name="connsiteX23" fmla="*/ 3464889 w 4233906"/>
              <a:gd name="connsiteY23" fmla="*/ 184359 h 2182254"/>
              <a:gd name="connsiteX24" fmla="*/ 3452983 w 4233906"/>
              <a:gd name="connsiteY24" fmla="*/ 192360 h 2182254"/>
              <a:gd name="connsiteX25" fmla="*/ 3450697 w 4233906"/>
              <a:gd name="connsiteY25" fmla="*/ 192360 h 2182254"/>
              <a:gd name="connsiteX26" fmla="*/ 3416407 w 4233906"/>
              <a:gd name="connsiteY26" fmla="*/ 210553 h 2182254"/>
              <a:gd name="connsiteX27" fmla="*/ 3405072 w 4233906"/>
              <a:gd name="connsiteY27" fmla="*/ 215220 h 2182254"/>
              <a:gd name="connsiteX28" fmla="*/ 3395547 w 4233906"/>
              <a:gd name="connsiteY28" fmla="*/ 219696 h 2182254"/>
              <a:gd name="connsiteX29" fmla="*/ 3393451 w 4233906"/>
              <a:gd name="connsiteY29" fmla="*/ 219696 h 2182254"/>
              <a:gd name="connsiteX30" fmla="*/ 3391070 w 4233906"/>
              <a:gd name="connsiteY30" fmla="*/ 221792 h 2182254"/>
              <a:gd name="connsiteX31" fmla="*/ 3362495 w 4233906"/>
              <a:gd name="connsiteY31" fmla="*/ 239128 h 2182254"/>
              <a:gd name="connsiteX32" fmla="*/ 3325062 w 4233906"/>
              <a:gd name="connsiteY32" fmla="*/ 256273 h 2182254"/>
              <a:gd name="connsiteX33" fmla="*/ 3306774 w 4233906"/>
              <a:gd name="connsiteY33" fmla="*/ 267512 h 2182254"/>
              <a:gd name="connsiteX34" fmla="*/ 3293058 w 4233906"/>
              <a:gd name="connsiteY34" fmla="*/ 274465 h 2182254"/>
              <a:gd name="connsiteX35" fmla="*/ 3286200 w 4233906"/>
              <a:gd name="connsiteY35" fmla="*/ 278847 h 2182254"/>
              <a:gd name="connsiteX36" fmla="*/ 3275437 w 4233906"/>
              <a:gd name="connsiteY36" fmla="*/ 284657 h 2182254"/>
              <a:gd name="connsiteX37" fmla="*/ 3259244 w 4233906"/>
              <a:gd name="connsiteY37" fmla="*/ 294753 h 2182254"/>
              <a:gd name="connsiteX38" fmla="*/ 3219906 w 4233906"/>
              <a:gd name="connsiteY38" fmla="*/ 315518 h 2182254"/>
              <a:gd name="connsiteX39" fmla="*/ 3203904 w 4233906"/>
              <a:gd name="connsiteY39" fmla="*/ 327043 h 2182254"/>
              <a:gd name="connsiteX40" fmla="*/ 3166757 w 4233906"/>
              <a:gd name="connsiteY40" fmla="*/ 348094 h 2182254"/>
              <a:gd name="connsiteX41" fmla="*/ 3121608 w 4233906"/>
              <a:gd name="connsiteY41" fmla="*/ 374954 h 2182254"/>
              <a:gd name="connsiteX42" fmla="*/ 3105511 w 4233906"/>
              <a:gd name="connsiteY42" fmla="*/ 386289 h 2182254"/>
              <a:gd name="connsiteX43" fmla="*/ 3085127 w 4233906"/>
              <a:gd name="connsiteY43" fmla="*/ 398004 h 2182254"/>
              <a:gd name="connsiteX44" fmla="*/ 3069030 w 4233906"/>
              <a:gd name="connsiteY44" fmla="*/ 411625 h 2182254"/>
              <a:gd name="connsiteX45" fmla="*/ 3057600 w 4233906"/>
              <a:gd name="connsiteY45" fmla="*/ 418388 h 2182254"/>
              <a:gd name="connsiteX46" fmla="*/ 3057600 w 4233906"/>
              <a:gd name="connsiteY46" fmla="*/ 418388 h 2182254"/>
              <a:gd name="connsiteX47" fmla="*/ 3029025 w 4233906"/>
              <a:gd name="connsiteY47" fmla="*/ 435343 h 2182254"/>
              <a:gd name="connsiteX48" fmla="*/ 3014261 w 4233906"/>
              <a:gd name="connsiteY48" fmla="*/ 448106 h 2182254"/>
              <a:gd name="connsiteX49" fmla="*/ 3009784 w 4233906"/>
              <a:gd name="connsiteY49" fmla="*/ 450392 h 2182254"/>
              <a:gd name="connsiteX50" fmla="*/ 2980066 w 4233906"/>
              <a:gd name="connsiteY50" fmla="*/ 468775 h 2182254"/>
              <a:gd name="connsiteX51" fmla="*/ 2944252 w 4233906"/>
              <a:gd name="connsiteY51" fmla="*/ 492969 h 2182254"/>
              <a:gd name="connsiteX52" fmla="*/ 2885198 w 4233906"/>
              <a:gd name="connsiteY52" fmla="*/ 532593 h 2182254"/>
              <a:gd name="connsiteX53" fmla="*/ 2861575 w 4233906"/>
              <a:gd name="connsiteY53" fmla="*/ 551643 h 2182254"/>
              <a:gd name="connsiteX54" fmla="*/ 2847955 w 4233906"/>
              <a:gd name="connsiteY54" fmla="*/ 559739 h 2182254"/>
              <a:gd name="connsiteX55" fmla="*/ 2822999 w 4233906"/>
              <a:gd name="connsiteY55" fmla="*/ 578789 h 2182254"/>
              <a:gd name="connsiteX56" fmla="*/ 2808616 w 4233906"/>
              <a:gd name="connsiteY56" fmla="*/ 594220 h 2182254"/>
              <a:gd name="connsiteX57" fmla="*/ 2776613 w 4233906"/>
              <a:gd name="connsiteY57" fmla="*/ 614889 h 2182254"/>
              <a:gd name="connsiteX58" fmla="*/ 2758324 w 4233906"/>
              <a:gd name="connsiteY58" fmla="*/ 628510 h 2182254"/>
              <a:gd name="connsiteX59" fmla="*/ 2756039 w 4233906"/>
              <a:gd name="connsiteY59" fmla="*/ 630796 h 2182254"/>
              <a:gd name="connsiteX60" fmla="*/ 2739941 w 4233906"/>
              <a:gd name="connsiteY60" fmla="*/ 644512 h 2182254"/>
              <a:gd name="connsiteX61" fmla="*/ 2724892 w 4233906"/>
              <a:gd name="connsiteY61" fmla="*/ 654037 h 2182254"/>
              <a:gd name="connsiteX62" fmla="*/ 2680600 w 4233906"/>
              <a:gd name="connsiteY62" fmla="*/ 692137 h 2182254"/>
              <a:gd name="connsiteX63" fmla="*/ 2651454 w 4233906"/>
              <a:gd name="connsiteY63" fmla="*/ 711187 h 2182254"/>
              <a:gd name="connsiteX64" fmla="*/ 2615259 w 4233906"/>
              <a:gd name="connsiteY64" fmla="*/ 741762 h 2182254"/>
              <a:gd name="connsiteX65" fmla="*/ 2560871 w 4233906"/>
              <a:gd name="connsiteY65" fmla="*/ 788339 h 2182254"/>
              <a:gd name="connsiteX66" fmla="*/ 2556775 w 4233906"/>
              <a:gd name="connsiteY66" fmla="*/ 792244 h 2182254"/>
              <a:gd name="connsiteX67" fmla="*/ 2499625 w 4233906"/>
              <a:gd name="connsiteY67" fmla="*/ 838821 h 2182254"/>
              <a:gd name="connsiteX68" fmla="*/ 2478766 w 4233906"/>
              <a:gd name="connsiteY68" fmla="*/ 855395 h 2182254"/>
              <a:gd name="connsiteX69" fmla="*/ 2476480 w 4233906"/>
              <a:gd name="connsiteY69" fmla="*/ 859872 h 2182254"/>
              <a:gd name="connsiteX70" fmla="*/ 2428855 w 4233906"/>
              <a:gd name="connsiteY70" fmla="*/ 896638 h 2182254"/>
              <a:gd name="connsiteX71" fmla="*/ 2422187 w 4233906"/>
              <a:gd name="connsiteY71" fmla="*/ 889780 h 2182254"/>
              <a:gd name="connsiteX72" fmla="*/ 2424283 w 4233906"/>
              <a:gd name="connsiteY72" fmla="*/ 889780 h 2182254"/>
              <a:gd name="connsiteX73" fmla="*/ 2435522 w 4233906"/>
              <a:gd name="connsiteY73" fmla="*/ 878446 h 2182254"/>
              <a:gd name="connsiteX74" fmla="*/ 2435522 w 4233906"/>
              <a:gd name="connsiteY74" fmla="*/ 876160 h 2182254"/>
              <a:gd name="connsiteX75" fmla="*/ 2441142 w 4233906"/>
              <a:gd name="connsiteY75" fmla="*/ 871587 h 2182254"/>
              <a:gd name="connsiteX76" fmla="*/ 2442380 w 4233906"/>
              <a:gd name="connsiteY76" fmla="*/ 867016 h 2182254"/>
              <a:gd name="connsiteX77" fmla="*/ 2446857 w 4233906"/>
              <a:gd name="connsiteY77" fmla="*/ 857967 h 2182254"/>
              <a:gd name="connsiteX78" fmla="*/ 2449333 w 4233906"/>
              <a:gd name="connsiteY78" fmla="*/ 839774 h 2182254"/>
              <a:gd name="connsiteX79" fmla="*/ 2458287 w 4233906"/>
              <a:gd name="connsiteY79" fmla="*/ 839774 h 2182254"/>
              <a:gd name="connsiteX80" fmla="*/ 2467812 w 4233906"/>
              <a:gd name="connsiteY80" fmla="*/ 823867 h 2182254"/>
              <a:gd name="connsiteX81" fmla="*/ 2474670 w 4233906"/>
              <a:gd name="connsiteY81" fmla="*/ 807961 h 2182254"/>
              <a:gd name="connsiteX82" fmla="*/ 2483624 w 4233906"/>
              <a:gd name="connsiteY82" fmla="*/ 789482 h 2182254"/>
              <a:gd name="connsiteX83" fmla="*/ 2493815 w 4233906"/>
              <a:gd name="connsiteY83" fmla="*/ 760907 h 2182254"/>
              <a:gd name="connsiteX84" fmla="*/ 2506579 w 4233906"/>
              <a:gd name="connsiteY84" fmla="*/ 748429 h 2182254"/>
              <a:gd name="connsiteX85" fmla="*/ 2506579 w 4233906"/>
              <a:gd name="connsiteY85" fmla="*/ 734809 h 2182254"/>
              <a:gd name="connsiteX86" fmla="*/ 2506579 w 4233906"/>
              <a:gd name="connsiteY86" fmla="*/ 734809 h 2182254"/>
              <a:gd name="connsiteX87" fmla="*/ 2502769 w 4233906"/>
              <a:gd name="connsiteY87" fmla="*/ 729855 h 2182254"/>
              <a:gd name="connsiteX88" fmla="*/ 2520485 w 4233906"/>
              <a:gd name="connsiteY88" fmla="*/ 716521 h 2182254"/>
              <a:gd name="connsiteX89" fmla="*/ 2528582 w 4233906"/>
              <a:gd name="connsiteY89" fmla="*/ 701090 h 2182254"/>
              <a:gd name="connsiteX90" fmla="*/ 2538107 w 4233906"/>
              <a:gd name="connsiteY90" fmla="*/ 674706 h 2182254"/>
              <a:gd name="connsiteX91" fmla="*/ 2537344 w 4233906"/>
              <a:gd name="connsiteY91" fmla="*/ 663466 h 2182254"/>
              <a:gd name="connsiteX92" fmla="*/ 2538868 w 4233906"/>
              <a:gd name="connsiteY92" fmla="*/ 659275 h 2182254"/>
              <a:gd name="connsiteX93" fmla="*/ 2548393 w 4233906"/>
              <a:gd name="connsiteY93" fmla="*/ 646512 h 2182254"/>
              <a:gd name="connsiteX94" fmla="*/ 2550489 w 4233906"/>
              <a:gd name="connsiteY94" fmla="*/ 634701 h 2182254"/>
              <a:gd name="connsiteX95" fmla="*/ 2550489 w 4233906"/>
              <a:gd name="connsiteY95" fmla="*/ 627367 h 2182254"/>
              <a:gd name="connsiteX96" fmla="*/ 2559747 w 4233906"/>
              <a:gd name="connsiteY96" fmla="*/ 617584 h 2182254"/>
              <a:gd name="connsiteX97" fmla="*/ 2559538 w 4233906"/>
              <a:gd name="connsiteY97" fmla="*/ 615841 h 2182254"/>
              <a:gd name="connsiteX98" fmla="*/ 2566872 w 4233906"/>
              <a:gd name="connsiteY98" fmla="*/ 606316 h 2182254"/>
              <a:gd name="connsiteX99" fmla="*/ 2570587 w 4233906"/>
              <a:gd name="connsiteY99" fmla="*/ 587266 h 2182254"/>
              <a:gd name="connsiteX100" fmla="*/ 2568777 w 4233906"/>
              <a:gd name="connsiteY100" fmla="*/ 579170 h 2182254"/>
              <a:gd name="connsiteX101" fmla="*/ 2575444 w 4233906"/>
              <a:gd name="connsiteY101" fmla="*/ 560882 h 2182254"/>
              <a:gd name="connsiteX102" fmla="*/ 2573254 w 4233906"/>
              <a:gd name="connsiteY102" fmla="*/ 556405 h 2182254"/>
              <a:gd name="connsiteX103" fmla="*/ 2568682 w 4233906"/>
              <a:gd name="connsiteY103" fmla="*/ 538022 h 2182254"/>
              <a:gd name="connsiteX104" fmla="*/ 2567920 w 4233906"/>
              <a:gd name="connsiteY104" fmla="*/ 537355 h 2182254"/>
              <a:gd name="connsiteX105" fmla="*/ 2567920 w 4233906"/>
              <a:gd name="connsiteY105" fmla="*/ 536308 h 2182254"/>
              <a:gd name="connsiteX106" fmla="*/ 2577445 w 4233906"/>
              <a:gd name="connsiteY106" fmla="*/ 528878 h 2182254"/>
              <a:gd name="connsiteX107" fmla="*/ 2570587 w 4233906"/>
              <a:gd name="connsiteY107" fmla="*/ 499255 h 2182254"/>
              <a:gd name="connsiteX108" fmla="*/ 2570587 w 4233906"/>
              <a:gd name="connsiteY108" fmla="*/ 499255 h 2182254"/>
              <a:gd name="connsiteX109" fmla="*/ 2575254 w 4233906"/>
              <a:gd name="connsiteY109" fmla="*/ 498779 h 2182254"/>
              <a:gd name="connsiteX110" fmla="*/ 2565729 w 4233906"/>
              <a:gd name="connsiteY110" fmla="*/ 485444 h 2182254"/>
              <a:gd name="connsiteX111" fmla="*/ 2569920 w 4233906"/>
              <a:gd name="connsiteY111" fmla="*/ 476395 h 2182254"/>
              <a:gd name="connsiteX112" fmla="*/ 2569463 w 4233906"/>
              <a:gd name="connsiteY112" fmla="*/ 469004 h 2182254"/>
              <a:gd name="connsiteX113" fmla="*/ 2569063 w 4233906"/>
              <a:gd name="connsiteY113" fmla="*/ 468680 h 2182254"/>
              <a:gd name="connsiteX114" fmla="*/ 2564396 w 4233906"/>
              <a:gd name="connsiteY114" fmla="*/ 454869 h 2182254"/>
              <a:gd name="connsiteX115" fmla="*/ 2564396 w 4233906"/>
              <a:gd name="connsiteY115" fmla="*/ 444201 h 2182254"/>
              <a:gd name="connsiteX116" fmla="*/ 2554871 w 4233906"/>
              <a:gd name="connsiteY116" fmla="*/ 425151 h 2182254"/>
              <a:gd name="connsiteX117" fmla="*/ 2538868 w 4233906"/>
              <a:gd name="connsiteY117" fmla="*/ 402767 h 2182254"/>
              <a:gd name="connsiteX118" fmla="*/ 2524867 w 4233906"/>
              <a:gd name="connsiteY118" fmla="*/ 385432 h 2182254"/>
              <a:gd name="connsiteX119" fmla="*/ 2509150 w 4233906"/>
              <a:gd name="connsiteY119" fmla="*/ 373144 h 2182254"/>
              <a:gd name="connsiteX120" fmla="*/ 2500197 w 4233906"/>
              <a:gd name="connsiteY120" fmla="*/ 368477 h 2182254"/>
              <a:gd name="connsiteX121" fmla="*/ 2485052 w 4233906"/>
              <a:gd name="connsiteY121" fmla="*/ 357047 h 2182254"/>
              <a:gd name="connsiteX122" fmla="*/ 2436475 w 4233906"/>
              <a:gd name="connsiteY122" fmla="*/ 336092 h 2182254"/>
              <a:gd name="connsiteX123" fmla="*/ 2377706 w 4233906"/>
              <a:gd name="connsiteY123" fmla="*/ 334187 h 2182254"/>
              <a:gd name="connsiteX124" fmla="*/ 2344654 w 4233906"/>
              <a:gd name="connsiteY124" fmla="*/ 338854 h 2182254"/>
              <a:gd name="connsiteX125" fmla="*/ 2340082 w 4233906"/>
              <a:gd name="connsiteY125" fmla="*/ 338854 h 2182254"/>
              <a:gd name="connsiteX126" fmla="*/ 2317222 w 4233906"/>
              <a:gd name="connsiteY126" fmla="*/ 341140 h 2182254"/>
              <a:gd name="connsiteX127" fmla="*/ 2313507 w 4233906"/>
              <a:gd name="connsiteY127" fmla="*/ 339616 h 2182254"/>
              <a:gd name="connsiteX128" fmla="*/ 2250452 w 4233906"/>
              <a:gd name="connsiteY128" fmla="*/ 355523 h 2182254"/>
              <a:gd name="connsiteX129" fmla="*/ 2194635 w 4233906"/>
              <a:gd name="connsiteY129" fmla="*/ 370953 h 2182254"/>
              <a:gd name="connsiteX130" fmla="*/ 2184634 w 4233906"/>
              <a:gd name="connsiteY130" fmla="*/ 377621 h 2182254"/>
              <a:gd name="connsiteX131" fmla="*/ 2181776 w 4233906"/>
              <a:gd name="connsiteY131" fmla="*/ 377621 h 2182254"/>
              <a:gd name="connsiteX132" fmla="*/ 2178204 w 4233906"/>
              <a:gd name="connsiteY132" fmla="*/ 376040 h 2182254"/>
              <a:gd name="connsiteX133" fmla="*/ 2178062 w 4233906"/>
              <a:gd name="connsiteY133" fmla="*/ 376097 h 2182254"/>
              <a:gd name="connsiteX134" fmla="*/ 2141771 w 4233906"/>
              <a:gd name="connsiteY134" fmla="*/ 389813 h 2182254"/>
              <a:gd name="connsiteX135" fmla="*/ 2108529 w 4233906"/>
              <a:gd name="connsiteY135" fmla="*/ 402767 h 2182254"/>
              <a:gd name="connsiteX136" fmla="*/ 2083383 w 4233906"/>
              <a:gd name="connsiteY136" fmla="*/ 412292 h 2182254"/>
              <a:gd name="connsiteX137" fmla="*/ 2076525 w 4233906"/>
              <a:gd name="connsiteY137" fmla="*/ 414673 h 2182254"/>
              <a:gd name="connsiteX138" fmla="*/ 2051379 w 4233906"/>
              <a:gd name="connsiteY138" fmla="*/ 426103 h 2182254"/>
              <a:gd name="connsiteX139" fmla="*/ 2037568 w 4233906"/>
              <a:gd name="connsiteY139" fmla="*/ 432676 h 2182254"/>
              <a:gd name="connsiteX140" fmla="*/ 2027471 w 4233906"/>
              <a:gd name="connsiteY140" fmla="*/ 434676 h 2182254"/>
              <a:gd name="connsiteX141" fmla="*/ 2008421 w 4233906"/>
              <a:gd name="connsiteY141" fmla="*/ 446582 h 2182254"/>
              <a:gd name="connsiteX142" fmla="*/ 1983275 w 4233906"/>
              <a:gd name="connsiteY142" fmla="*/ 457917 h 2182254"/>
              <a:gd name="connsiteX143" fmla="*/ 1983275 w 4233906"/>
              <a:gd name="connsiteY143" fmla="*/ 457917 h 2182254"/>
              <a:gd name="connsiteX144" fmla="*/ 1969464 w 4233906"/>
              <a:gd name="connsiteY144" fmla="*/ 461632 h 2182254"/>
              <a:gd name="connsiteX145" fmla="*/ 1933936 w 4233906"/>
              <a:gd name="connsiteY145" fmla="*/ 479920 h 2182254"/>
              <a:gd name="connsiteX146" fmla="*/ 1926220 w 4233906"/>
              <a:gd name="connsiteY146" fmla="*/ 480967 h 2182254"/>
              <a:gd name="connsiteX147" fmla="*/ 1930602 w 4233906"/>
              <a:gd name="connsiteY147" fmla="*/ 482015 h 2182254"/>
              <a:gd name="connsiteX148" fmla="*/ 1926220 w 4233906"/>
              <a:gd name="connsiteY148" fmla="*/ 480967 h 2182254"/>
              <a:gd name="connsiteX149" fmla="*/ 1921934 w 4233906"/>
              <a:gd name="connsiteY149" fmla="*/ 482015 h 2182254"/>
              <a:gd name="connsiteX150" fmla="*/ 1886215 w 4233906"/>
              <a:gd name="connsiteY150" fmla="*/ 502494 h 2182254"/>
              <a:gd name="connsiteX151" fmla="*/ 1862117 w 4233906"/>
              <a:gd name="connsiteY151" fmla="*/ 517353 h 2182254"/>
              <a:gd name="connsiteX152" fmla="*/ 1846591 w 4233906"/>
              <a:gd name="connsiteY152" fmla="*/ 522592 h 2182254"/>
              <a:gd name="connsiteX153" fmla="*/ 1813159 w 4233906"/>
              <a:gd name="connsiteY153" fmla="*/ 540784 h 2182254"/>
              <a:gd name="connsiteX154" fmla="*/ 1812206 w 4233906"/>
              <a:gd name="connsiteY154" fmla="*/ 541356 h 2182254"/>
              <a:gd name="connsiteX155" fmla="*/ 1784393 w 4233906"/>
              <a:gd name="connsiteY155" fmla="*/ 558501 h 2182254"/>
              <a:gd name="connsiteX156" fmla="*/ 1774201 w 4233906"/>
              <a:gd name="connsiteY156" fmla="*/ 562882 h 2182254"/>
              <a:gd name="connsiteX157" fmla="*/ 1755151 w 4233906"/>
              <a:gd name="connsiteY157" fmla="*/ 574693 h 2182254"/>
              <a:gd name="connsiteX158" fmla="*/ 1744102 w 4233906"/>
              <a:gd name="connsiteY158" fmla="*/ 582218 h 2182254"/>
              <a:gd name="connsiteX159" fmla="*/ 1713908 w 4233906"/>
              <a:gd name="connsiteY159" fmla="*/ 599649 h 2182254"/>
              <a:gd name="connsiteX160" fmla="*/ 1694001 w 4233906"/>
              <a:gd name="connsiteY160" fmla="*/ 609650 h 2182254"/>
              <a:gd name="connsiteX161" fmla="*/ 1668188 w 4233906"/>
              <a:gd name="connsiteY161" fmla="*/ 627081 h 2182254"/>
              <a:gd name="connsiteX162" fmla="*/ 1662854 w 4233906"/>
              <a:gd name="connsiteY162" fmla="*/ 628795 h 2182254"/>
              <a:gd name="connsiteX163" fmla="*/ 1626183 w 4233906"/>
              <a:gd name="connsiteY163" fmla="*/ 649465 h 2182254"/>
              <a:gd name="connsiteX164" fmla="*/ 1609514 w 4233906"/>
              <a:gd name="connsiteY164" fmla="*/ 660609 h 2182254"/>
              <a:gd name="connsiteX165" fmla="*/ 1569033 w 4233906"/>
              <a:gd name="connsiteY165" fmla="*/ 686803 h 2182254"/>
              <a:gd name="connsiteX166" fmla="*/ 1553602 w 4233906"/>
              <a:gd name="connsiteY166" fmla="*/ 695756 h 2182254"/>
              <a:gd name="connsiteX167" fmla="*/ 1537505 w 4233906"/>
              <a:gd name="connsiteY167" fmla="*/ 706424 h 2182254"/>
              <a:gd name="connsiteX168" fmla="*/ 1521789 w 4233906"/>
              <a:gd name="connsiteY168" fmla="*/ 718330 h 2182254"/>
              <a:gd name="connsiteX169" fmla="*/ 1494643 w 4233906"/>
              <a:gd name="connsiteY169" fmla="*/ 733666 h 2182254"/>
              <a:gd name="connsiteX170" fmla="*/ 1487499 w 4233906"/>
              <a:gd name="connsiteY170" fmla="*/ 743667 h 2182254"/>
              <a:gd name="connsiteX171" fmla="*/ 1480165 w 4233906"/>
              <a:gd name="connsiteY171" fmla="*/ 743667 h 2182254"/>
              <a:gd name="connsiteX172" fmla="*/ 1464734 w 4233906"/>
              <a:gd name="connsiteY172" fmla="*/ 757669 h 2182254"/>
              <a:gd name="connsiteX173" fmla="*/ 1437493 w 4233906"/>
              <a:gd name="connsiteY173" fmla="*/ 773766 h 2182254"/>
              <a:gd name="connsiteX174" fmla="*/ 1432635 w 4233906"/>
              <a:gd name="connsiteY174" fmla="*/ 780433 h 2182254"/>
              <a:gd name="connsiteX175" fmla="*/ 1433683 w 4233906"/>
              <a:gd name="connsiteY175" fmla="*/ 783100 h 2182254"/>
              <a:gd name="connsiteX176" fmla="*/ 1432635 w 4233906"/>
              <a:gd name="connsiteY176" fmla="*/ 780433 h 2182254"/>
              <a:gd name="connsiteX177" fmla="*/ 1428253 w 4233906"/>
              <a:gd name="connsiteY177" fmla="*/ 782719 h 2182254"/>
              <a:gd name="connsiteX178" fmla="*/ 1418728 w 4233906"/>
              <a:gd name="connsiteY178" fmla="*/ 787958 h 2182254"/>
              <a:gd name="connsiteX179" fmla="*/ 1395964 w 4233906"/>
              <a:gd name="connsiteY179" fmla="*/ 805675 h 2182254"/>
              <a:gd name="connsiteX180" fmla="*/ 1375390 w 4233906"/>
              <a:gd name="connsiteY180" fmla="*/ 819391 h 2182254"/>
              <a:gd name="connsiteX181" fmla="*/ 1363960 w 4233906"/>
              <a:gd name="connsiteY181" fmla="*/ 828916 h 2182254"/>
              <a:gd name="connsiteX182" fmla="*/ 1357006 w 4233906"/>
              <a:gd name="connsiteY182" fmla="*/ 833487 h 2182254"/>
              <a:gd name="connsiteX183" fmla="*/ 1336623 w 4233906"/>
              <a:gd name="connsiteY183" fmla="*/ 846346 h 2182254"/>
              <a:gd name="connsiteX184" fmla="*/ 1304524 w 4233906"/>
              <a:gd name="connsiteY184" fmla="*/ 872350 h 2182254"/>
              <a:gd name="connsiteX185" fmla="*/ 1293284 w 4233906"/>
              <a:gd name="connsiteY185" fmla="*/ 877017 h 2182254"/>
              <a:gd name="connsiteX186" fmla="*/ 1279187 w 4233906"/>
              <a:gd name="connsiteY186" fmla="*/ 890828 h 2182254"/>
              <a:gd name="connsiteX187" fmla="*/ 1261090 w 4233906"/>
              <a:gd name="connsiteY187" fmla="*/ 906640 h 2182254"/>
              <a:gd name="connsiteX188" fmla="*/ 1254898 w 4233906"/>
              <a:gd name="connsiteY188" fmla="*/ 905973 h 2182254"/>
              <a:gd name="connsiteX189" fmla="*/ 1235848 w 4233906"/>
              <a:gd name="connsiteY189" fmla="*/ 922546 h 2182254"/>
              <a:gd name="connsiteX190" fmla="*/ 1209655 w 4233906"/>
              <a:gd name="connsiteY190" fmla="*/ 942358 h 2182254"/>
              <a:gd name="connsiteX191" fmla="*/ 1194700 w 4233906"/>
              <a:gd name="connsiteY191" fmla="*/ 954646 h 2182254"/>
              <a:gd name="connsiteX192" fmla="*/ 1167268 w 4233906"/>
              <a:gd name="connsiteY192" fmla="*/ 975220 h 2182254"/>
              <a:gd name="connsiteX193" fmla="*/ 1162696 w 4233906"/>
              <a:gd name="connsiteY193" fmla="*/ 977505 h 2182254"/>
              <a:gd name="connsiteX194" fmla="*/ 1159839 w 4233906"/>
              <a:gd name="connsiteY194" fmla="*/ 979411 h 2182254"/>
              <a:gd name="connsiteX195" fmla="*/ 1109452 w 4233906"/>
              <a:gd name="connsiteY195" fmla="*/ 1019892 h 2182254"/>
              <a:gd name="connsiteX196" fmla="*/ 1098498 w 4233906"/>
              <a:gd name="connsiteY196" fmla="*/ 1029417 h 2182254"/>
              <a:gd name="connsiteX197" fmla="*/ 1050873 w 4233906"/>
              <a:gd name="connsiteY197" fmla="*/ 1068565 h 2182254"/>
              <a:gd name="connsiteX198" fmla="*/ 1041824 w 4233906"/>
              <a:gd name="connsiteY198" fmla="*/ 1075423 h 2182254"/>
              <a:gd name="connsiteX199" fmla="*/ 1034871 w 4233906"/>
              <a:gd name="connsiteY199" fmla="*/ 1082280 h 2182254"/>
              <a:gd name="connsiteX200" fmla="*/ 1034871 w 4233906"/>
              <a:gd name="connsiteY200" fmla="*/ 1082280 h 2182254"/>
              <a:gd name="connsiteX201" fmla="*/ 1023631 w 4233906"/>
              <a:gd name="connsiteY201" fmla="*/ 1089329 h 2182254"/>
              <a:gd name="connsiteX202" fmla="*/ 984198 w 4233906"/>
              <a:gd name="connsiteY202" fmla="*/ 1124953 h 2182254"/>
              <a:gd name="connsiteX203" fmla="*/ 964100 w 4233906"/>
              <a:gd name="connsiteY203" fmla="*/ 1144003 h 2182254"/>
              <a:gd name="connsiteX204" fmla="*/ 942097 w 4233906"/>
              <a:gd name="connsiteY204" fmla="*/ 1158576 h 2182254"/>
              <a:gd name="connsiteX205" fmla="*/ 918380 w 4233906"/>
              <a:gd name="connsiteY205" fmla="*/ 1180483 h 2182254"/>
              <a:gd name="connsiteX206" fmla="*/ 906950 w 4233906"/>
              <a:gd name="connsiteY206" fmla="*/ 1190008 h 2182254"/>
              <a:gd name="connsiteX207" fmla="*/ 851419 w 4233906"/>
              <a:gd name="connsiteY207" fmla="*/ 1240300 h 2182254"/>
              <a:gd name="connsiteX208" fmla="*/ 799413 w 4233906"/>
              <a:gd name="connsiteY208" fmla="*/ 1287925 h 2182254"/>
              <a:gd name="connsiteX209" fmla="*/ 795222 w 4233906"/>
              <a:gd name="connsiteY209" fmla="*/ 1289449 h 2182254"/>
              <a:gd name="connsiteX210" fmla="*/ 743406 w 4233906"/>
              <a:gd name="connsiteY210" fmla="*/ 1337646 h 2182254"/>
              <a:gd name="connsiteX211" fmla="*/ 709783 w 4233906"/>
              <a:gd name="connsiteY211" fmla="*/ 1370412 h 2182254"/>
              <a:gd name="connsiteX212" fmla="*/ 688828 w 4233906"/>
              <a:gd name="connsiteY212" fmla="*/ 1389938 h 2182254"/>
              <a:gd name="connsiteX213" fmla="*/ 681208 w 4233906"/>
              <a:gd name="connsiteY213" fmla="*/ 1396034 h 2182254"/>
              <a:gd name="connsiteX214" fmla="*/ 664063 w 4233906"/>
              <a:gd name="connsiteY214" fmla="*/ 1413655 h 2182254"/>
              <a:gd name="connsiteX215" fmla="*/ 656443 w 4233906"/>
              <a:gd name="connsiteY215" fmla="*/ 1420704 h 2182254"/>
              <a:gd name="connsiteX216" fmla="*/ 624058 w 4233906"/>
              <a:gd name="connsiteY216" fmla="*/ 1457566 h 2182254"/>
              <a:gd name="connsiteX217" fmla="*/ 620152 w 4233906"/>
              <a:gd name="connsiteY217" fmla="*/ 1459566 h 2182254"/>
              <a:gd name="connsiteX218" fmla="*/ 602817 w 4233906"/>
              <a:gd name="connsiteY218" fmla="*/ 1477759 h 2182254"/>
              <a:gd name="connsiteX219" fmla="*/ 600626 w 4233906"/>
              <a:gd name="connsiteY219" fmla="*/ 1479949 h 2182254"/>
              <a:gd name="connsiteX220" fmla="*/ 600626 w 4233906"/>
              <a:gd name="connsiteY220" fmla="*/ 1479949 h 2182254"/>
              <a:gd name="connsiteX221" fmla="*/ 572051 w 4233906"/>
              <a:gd name="connsiteY221" fmla="*/ 1507762 h 2182254"/>
              <a:gd name="connsiteX222" fmla="*/ 561859 w 4233906"/>
              <a:gd name="connsiteY222" fmla="*/ 1521193 h 2182254"/>
              <a:gd name="connsiteX223" fmla="*/ 557383 w 4233906"/>
              <a:gd name="connsiteY223" fmla="*/ 1523383 h 2182254"/>
              <a:gd name="connsiteX224" fmla="*/ 456703 w 4233906"/>
              <a:gd name="connsiteY224" fmla="*/ 1628158 h 2182254"/>
              <a:gd name="connsiteX225" fmla="*/ 442987 w 4233906"/>
              <a:gd name="connsiteY225" fmla="*/ 1641970 h 2182254"/>
              <a:gd name="connsiteX226" fmla="*/ 433462 w 4233906"/>
              <a:gd name="connsiteY226" fmla="*/ 1651495 h 2182254"/>
              <a:gd name="connsiteX227" fmla="*/ 410412 w 4233906"/>
              <a:gd name="connsiteY227" fmla="*/ 1676545 h 2182254"/>
              <a:gd name="connsiteX228" fmla="*/ 404030 w 4233906"/>
              <a:gd name="connsiteY228" fmla="*/ 1680641 h 2182254"/>
              <a:gd name="connsiteX229" fmla="*/ 380884 w 4233906"/>
              <a:gd name="connsiteY229" fmla="*/ 1706454 h 2182254"/>
              <a:gd name="connsiteX230" fmla="*/ 355834 w 4233906"/>
              <a:gd name="connsiteY230" fmla="*/ 1731314 h 2182254"/>
              <a:gd name="connsiteX231" fmla="*/ 348499 w 4233906"/>
              <a:gd name="connsiteY231" fmla="*/ 1743030 h 2182254"/>
              <a:gd name="connsiteX232" fmla="*/ 342308 w 4233906"/>
              <a:gd name="connsiteY232" fmla="*/ 1744840 h 2182254"/>
              <a:gd name="connsiteX233" fmla="*/ 327925 w 4233906"/>
              <a:gd name="connsiteY233" fmla="*/ 1760270 h 2182254"/>
              <a:gd name="connsiteX234" fmla="*/ 316400 w 4233906"/>
              <a:gd name="connsiteY234" fmla="*/ 1775034 h 2182254"/>
              <a:gd name="connsiteX235" fmla="*/ 302779 w 4233906"/>
              <a:gd name="connsiteY235" fmla="*/ 1791036 h 2182254"/>
              <a:gd name="connsiteX236" fmla="*/ 282110 w 4233906"/>
              <a:gd name="connsiteY236" fmla="*/ 1811515 h 2182254"/>
              <a:gd name="connsiteX237" fmla="*/ 266013 w 4233906"/>
              <a:gd name="connsiteY237" fmla="*/ 1827517 h 2182254"/>
              <a:gd name="connsiteX238" fmla="*/ 246963 w 4233906"/>
              <a:gd name="connsiteY238" fmla="*/ 1850377 h 2182254"/>
              <a:gd name="connsiteX239" fmla="*/ 219340 w 4233906"/>
              <a:gd name="connsiteY239" fmla="*/ 1884000 h 2182254"/>
              <a:gd name="connsiteX240" fmla="*/ 195814 w 4233906"/>
              <a:gd name="connsiteY240" fmla="*/ 1907622 h 2182254"/>
              <a:gd name="connsiteX241" fmla="*/ 188956 w 4233906"/>
              <a:gd name="connsiteY241" fmla="*/ 1918957 h 2182254"/>
              <a:gd name="connsiteX242" fmla="*/ 182002 w 4233906"/>
              <a:gd name="connsiteY242" fmla="*/ 1923433 h 2182254"/>
              <a:gd name="connsiteX243" fmla="*/ 176383 w 4233906"/>
              <a:gd name="connsiteY243" fmla="*/ 1931244 h 2182254"/>
              <a:gd name="connsiteX244" fmla="*/ 154666 w 4233906"/>
              <a:gd name="connsiteY244" fmla="*/ 1955628 h 2182254"/>
              <a:gd name="connsiteX245" fmla="*/ 140950 w 4233906"/>
              <a:gd name="connsiteY245" fmla="*/ 1971630 h 2182254"/>
              <a:gd name="connsiteX246" fmla="*/ 88372 w 4233906"/>
              <a:gd name="connsiteY246" fmla="*/ 2031066 h 2182254"/>
              <a:gd name="connsiteX247" fmla="*/ 53986 w 4233906"/>
              <a:gd name="connsiteY247" fmla="*/ 2072119 h 2182254"/>
              <a:gd name="connsiteX248" fmla="*/ 23125 w 4233906"/>
              <a:gd name="connsiteY248" fmla="*/ 2113743 h 2182254"/>
              <a:gd name="connsiteX249" fmla="*/ 14267 w 4233906"/>
              <a:gd name="connsiteY249" fmla="*/ 2126983 h 2182254"/>
              <a:gd name="connsiteX250" fmla="*/ 646 w 4233906"/>
              <a:gd name="connsiteY250" fmla="*/ 2155558 h 2182254"/>
              <a:gd name="connsiteX251" fmla="*/ 11505 w 4233906"/>
              <a:gd name="connsiteY251" fmla="*/ 2178037 h 2182254"/>
              <a:gd name="connsiteX252" fmla="*/ 26745 w 4233906"/>
              <a:gd name="connsiteY252" fmla="*/ 2181656 h 2182254"/>
              <a:gd name="connsiteX253" fmla="*/ 33317 w 4233906"/>
              <a:gd name="connsiteY253" fmla="*/ 2178322 h 2182254"/>
              <a:gd name="connsiteX254" fmla="*/ 44080 w 4233906"/>
              <a:gd name="connsiteY254" fmla="*/ 2150509 h 2182254"/>
              <a:gd name="connsiteX255" fmla="*/ 80847 w 4233906"/>
              <a:gd name="connsiteY255" fmla="*/ 2108028 h 2182254"/>
              <a:gd name="connsiteX256" fmla="*/ 111232 w 4233906"/>
              <a:gd name="connsiteY256" fmla="*/ 2074690 h 2182254"/>
              <a:gd name="connsiteX257" fmla="*/ 138568 w 4233906"/>
              <a:gd name="connsiteY257" fmla="*/ 2042686 h 2182254"/>
              <a:gd name="connsiteX258" fmla="*/ 138568 w 4233906"/>
              <a:gd name="connsiteY258" fmla="*/ 2040591 h 2182254"/>
              <a:gd name="connsiteX259" fmla="*/ 155523 w 4233906"/>
              <a:gd name="connsiteY259" fmla="*/ 2020779 h 2182254"/>
              <a:gd name="connsiteX260" fmla="*/ 157714 w 4233906"/>
              <a:gd name="connsiteY260" fmla="*/ 2018302 h 2182254"/>
              <a:gd name="connsiteX261" fmla="*/ 178002 w 4233906"/>
              <a:gd name="connsiteY261" fmla="*/ 1990204 h 2182254"/>
              <a:gd name="connsiteX262" fmla="*/ 185050 w 4233906"/>
              <a:gd name="connsiteY262" fmla="*/ 1983346 h 2182254"/>
              <a:gd name="connsiteX263" fmla="*/ 213625 w 4233906"/>
              <a:gd name="connsiteY263" fmla="*/ 1953628 h 2182254"/>
              <a:gd name="connsiteX264" fmla="*/ 213625 w 4233906"/>
              <a:gd name="connsiteY264" fmla="*/ 1953628 h 2182254"/>
              <a:gd name="connsiteX265" fmla="*/ 229627 w 4233906"/>
              <a:gd name="connsiteY265" fmla="*/ 1935340 h 2182254"/>
              <a:gd name="connsiteX266" fmla="*/ 254678 w 4233906"/>
              <a:gd name="connsiteY266" fmla="*/ 1910098 h 2182254"/>
              <a:gd name="connsiteX267" fmla="*/ 282301 w 4233906"/>
              <a:gd name="connsiteY267" fmla="*/ 1875999 h 2182254"/>
              <a:gd name="connsiteX268" fmla="*/ 298112 w 4233906"/>
              <a:gd name="connsiteY268" fmla="*/ 1859806 h 2182254"/>
              <a:gd name="connsiteX269" fmla="*/ 307637 w 4233906"/>
              <a:gd name="connsiteY269" fmla="*/ 1848471 h 2182254"/>
              <a:gd name="connsiteX270" fmla="*/ 312114 w 4233906"/>
              <a:gd name="connsiteY270" fmla="*/ 1845995 h 2182254"/>
              <a:gd name="connsiteX271" fmla="*/ 321639 w 4233906"/>
              <a:gd name="connsiteY271" fmla="*/ 1837042 h 2182254"/>
              <a:gd name="connsiteX272" fmla="*/ 323830 w 4233906"/>
              <a:gd name="connsiteY272" fmla="*/ 1837042 h 2182254"/>
              <a:gd name="connsiteX273" fmla="*/ 361930 w 4233906"/>
              <a:gd name="connsiteY273" fmla="*/ 1798942 h 2182254"/>
              <a:gd name="connsiteX274" fmla="*/ 367930 w 4233906"/>
              <a:gd name="connsiteY274" fmla="*/ 1782654 h 2182254"/>
              <a:gd name="connsiteX275" fmla="*/ 381456 w 4233906"/>
              <a:gd name="connsiteY275" fmla="*/ 1775701 h 2182254"/>
              <a:gd name="connsiteX276" fmla="*/ 390981 w 4233906"/>
              <a:gd name="connsiteY276" fmla="*/ 1768843 h 2182254"/>
              <a:gd name="connsiteX277" fmla="*/ 390981 w 4233906"/>
              <a:gd name="connsiteY277" fmla="*/ 1766652 h 2182254"/>
              <a:gd name="connsiteX278" fmla="*/ 397744 w 4233906"/>
              <a:gd name="connsiteY278" fmla="*/ 1761985 h 2182254"/>
              <a:gd name="connsiteX279" fmla="*/ 407269 w 4233906"/>
              <a:gd name="connsiteY279" fmla="*/ 1755127 h 2182254"/>
              <a:gd name="connsiteX280" fmla="*/ 416794 w 4233906"/>
              <a:gd name="connsiteY280" fmla="*/ 1746078 h 2182254"/>
              <a:gd name="connsiteX281" fmla="*/ 419080 w 4233906"/>
              <a:gd name="connsiteY281" fmla="*/ 1741506 h 2182254"/>
              <a:gd name="connsiteX282" fmla="*/ 423556 w 4233906"/>
              <a:gd name="connsiteY282" fmla="*/ 1734362 h 2182254"/>
              <a:gd name="connsiteX283" fmla="*/ 427557 w 4233906"/>
              <a:gd name="connsiteY283" fmla="*/ 1727980 h 2182254"/>
              <a:gd name="connsiteX284" fmla="*/ 461180 w 4233906"/>
              <a:gd name="connsiteY284" fmla="*/ 1700072 h 2182254"/>
              <a:gd name="connsiteX285" fmla="*/ 476039 w 4233906"/>
              <a:gd name="connsiteY285" fmla="*/ 1686546 h 2182254"/>
              <a:gd name="connsiteX286" fmla="*/ 477182 w 4233906"/>
              <a:gd name="connsiteY286" fmla="*/ 1684546 h 2182254"/>
              <a:gd name="connsiteX287" fmla="*/ 527569 w 4233906"/>
              <a:gd name="connsiteY287" fmla="*/ 1631683 h 2182254"/>
              <a:gd name="connsiteX288" fmla="*/ 567098 w 4233906"/>
              <a:gd name="connsiteY288" fmla="*/ 1596250 h 2182254"/>
              <a:gd name="connsiteX289" fmla="*/ 574147 w 4233906"/>
              <a:gd name="connsiteY289" fmla="*/ 1588915 h 2182254"/>
              <a:gd name="connsiteX290" fmla="*/ 615009 w 4233906"/>
              <a:gd name="connsiteY290" fmla="*/ 1547767 h 2182254"/>
              <a:gd name="connsiteX291" fmla="*/ 646441 w 4233906"/>
              <a:gd name="connsiteY291" fmla="*/ 1517002 h 2182254"/>
              <a:gd name="connsiteX292" fmla="*/ 647680 w 4233906"/>
              <a:gd name="connsiteY292" fmla="*/ 1512811 h 2182254"/>
              <a:gd name="connsiteX293" fmla="*/ 652061 w 4233906"/>
              <a:gd name="connsiteY293" fmla="*/ 1508238 h 2182254"/>
              <a:gd name="connsiteX294" fmla="*/ 676159 w 4233906"/>
              <a:gd name="connsiteY294" fmla="*/ 1486998 h 2182254"/>
              <a:gd name="connsiteX295" fmla="*/ 713497 w 4233906"/>
              <a:gd name="connsiteY295" fmla="*/ 1451660 h 2182254"/>
              <a:gd name="connsiteX296" fmla="*/ 729880 w 4233906"/>
              <a:gd name="connsiteY296" fmla="*/ 1436896 h 2182254"/>
              <a:gd name="connsiteX297" fmla="*/ 763599 w 4233906"/>
              <a:gd name="connsiteY297" fmla="*/ 1404607 h 2182254"/>
              <a:gd name="connsiteX298" fmla="*/ 797222 w 4233906"/>
              <a:gd name="connsiteY298" fmla="*/ 1374508 h 2182254"/>
              <a:gd name="connsiteX299" fmla="*/ 821606 w 4233906"/>
              <a:gd name="connsiteY299" fmla="*/ 1352314 h 2182254"/>
              <a:gd name="connsiteX300" fmla="*/ 851038 w 4233906"/>
              <a:gd name="connsiteY300" fmla="*/ 1323168 h 2182254"/>
              <a:gd name="connsiteX301" fmla="*/ 862564 w 4233906"/>
              <a:gd name="connsiteY301" fmla="*/ 1313643 h 2182254"/>
              <a:gd name="connsiteX302" fmla="*/ 867136 w 4233906"/>
              <a:gd name="connsiteY302" fmla="*/ 1309071 h 2182254"/>
              <a:gd name="connsiteX303" fmla="*/ 896949 w 4233906"/>
              <a:gd name="connsiteY303" fmla="*/ 1283925 h 2182254"/>
              <a:gd name="connsiteX304" fmla="*/ 903712 w 4233906"/>
              <a:gd name="connsiteY304" fmla="*/ 1277162 h 2182254"/>
              <a:gd name="connsiteX305" fmla="*/ 924857 w 4233906"/>
              <a:gd name="connsiteY305" fmla="*/ 1258112 h 2182254"/>
              <a:gd name="connsiteX306" fmla="*/ 931048 w 4233906"/>
              <a:gd name="connsiteY306" fmla="*/ 1256207 h 2182254"/>
              <a:gd name="connsiteX307" fmla="*/ 946860 w 4233906"/>
              <a:gd name="connsiteY307" fmla="*/ 1238871 h 2182254"/>
              <a:gd name="connsiteX308" fmla="*/ 981626 w 4233906"/>
              <a:gd name="connsiteY308" fmla="*/ 1207439 h 2182254"/>
              <a:gd name="connsiteX309" fmla="*/ 991723 w 4233906"/>
              <a:gd name="connsiteY309" fmla="*/ 1200676 h 2182254"/>
              <a:gd name="connsiteX310" fmla="*/ 1018202 w 4233906"/>
              <a:gd name="connsiteY310" fmla="*/ 1175435 h 2182254"/>
              <a:gd name="connsiteX311" fmla="*/ 1034871 w 4233906"/>
              <a:gd name="connsiteY311" fmla="*/ 1162005 h 2182254"/>
              <a:gd name="connsiteX312" fmla="*/ 1071066 w 4233906"/>
              <a:gd name="connsiteY312" fmla="*/ 1130763 h 2182254"/>
              <a:gd name="connsiteX313" fmla="*/ 1079924 w 4233906"/>
              <a:gd name="connsiteY313" fmla="*/ 1121238 h 2182254"/>
              <a:gd name="connsiteX314" fmla="*/ 1091545 w 4233906"/>
              <a:gd name="connsiteY314" fmla="*/ 1114475 h 2182254"/>
              <a:gd name="connsiteX315" fmla="*/ 1108404 w 4233906"/>
              <a:gd name="connsiteY315" fmla="*/ 1101521 h 2182254"/>
              <a:gd name="connsiteX316" fmla="*/ 1130216 w 4233906"/>
              <a:gd name="connsiteY316" fmla="*/ 1081519 h 2182254"/>
              <a:gd name="connsiteX317" fmla="*/ 1141380 w 4233906"/>
              <a:gd name="connsiteY317" fmla="*/ 1075832 h 2182254"/>
              <a:gd name="connsiteX318" fmla="*/ 1141741 w 4233906"/>
              <a:gd name="connsiteY318" fmla="*/ 1071994 h 2182254"/>
              <a:gd name="connsiteX319" fmla="*/ 1153171 w 4233906"/>
              <a:gd name="connsiteY319" fmla="*/ 1064945 h 2182254"/>
              <a:gd name="connsiteX320" fmla="*/ 1169554 w 4233906"/>
              <a:gd name="connsiteY320" fmla="*/ 1052563 h 2182254"/>
              <a:gd name="connsiteX321" fmla="*/ 1191557 w 4233906"/>
              <a:gd name="connsiteY321" fmla="*/ 1036751 h 2182254"/>
              <a:gd name="connsiteX322" fmla="*/ 1203368 w 4233906"/>
              <a:gd name="connsiteY322" fmla="*/ 1026274 h 2182254"/>
              <a:gd name="connsiteX323" fmla="*/ 1204225 w 4233906"/>
              <a:gd name="connsiteY323" fmla="*/ 1027036 h 2182254"/>
              <a:gd name="connsiteX324" fmla="*/ 1205273 w 4233906"/>
              <a:gd name="connsiteY324" fmla="*/ 1027036 h 2182254"/>
              <a:gd name="connsiteX325" fmla="*/ 1211369 w 4233906"/>
              <a:gd name="connsiteY325" fmla="*/ 1019606 h 2182254"/>
              <a:gd name="connsiteX326" fmla="*/ 1233086 w 4233906"/>
              <a:gd name="connsiteY326" fmla="*/ 1003699 h 2182254"/>
              <a:gd name="connsiteX327" fmla="*/ 1261661 w 4233906"/>
              <a:gd name="connsiteY327" fmla="*/ 982459 h 2182254"/>
              <a:gd name="connsiteX328" fmla="*/ 1281378 w 4233906"/>
              <a:gd name="connsiteY328" fmla="*/ 964837 h 2182254"/>
              <a:gd name="connsiteX329" fmla="*/ 1287474 w 4233906"/>
              <a:gd name="connsiteY329" fmla="*/ 963218 h 2182254"/>
              <a:gd name="connsiteX330" fmla="*/ 1290427 w 4233906"/>
              <a:gd name="connsiteY330" fmla="*/ 960265 h 2182254"/>
              <a:gd name="connsiteX331" fmla="*/ 1304047 w 4233906"/>
              <a:gd name="connsiteY331" fmla="*/ 953312 h 2182254"/>
              <a:gd name="connsiteX332" fmla="*/ 1320145 w 4233906"/>
              <a:gd name="connsiteY332" fmla="*/ 937310 h 2182254"/>
              <a:gd name="connsiteX333" fmla="*/ 1336242 w 4233906"/>
              <a:gd name="connsiteY333" fmla="*/ 928261 h 2182254"/>
              <a:gd name="connsiteX334" fmla="*/ 1343100 w 4233906"/>
              <a:gd name="connsiteY334" fmla="*/ 922394 h 2182254"/>
              <a:gd name="connsiteX335" fmla="*/ 1343100 w 4233906"/>
              <a:gd name="connsiteY335" fmla="*/ 921403 h 2182254"/>
              <a:gd name="connsiteX336" fmla="*/ 1359864 w 4233906"/>
              <a:gd name="connsiteY336" fmla="*/ 913498 h 2182254"/>
              <a:gd name="connsiteX337" fmla="*/ 1386439 w 4233906"/>
              <a:gd name="connsiteY337" fmla="*/ 889495 h 2182254"/>
              <a:gd name="connsiteX338" fmla="*/ 1420729 w 4233906"/>
              <a:gd name="connsiteY338" fmla="*/ 871016 h 2182254"/>
              <a:gd name="connsiteX339" fmla="*/ 1434445 w 4233906"/>
              <a:gd name="connsiteY339" fmla="*/ 857300 h 2182254"/>
              <a:gd name="connsiteX340" fmla="*/ 1445875 w 4233906"/>
              <a:gd name="connsiteY340" fmla="*/ 850442 h 2182254"/>
              <a:gd name="connsiteX341" fmla="*/ 1459686 w 4233906"/>
              <a:gd name="connsiteY341" fmla="*/ 841393 h 2182254"/>
              <a:gd name="connsiteX342" fmla="*/ 1484737 w 4233906"/>
              <a:gd name="connsiteY342" fmla="*/ 829963 h 2182254"/>
              <a:gd name="connsiteX343" fmla="*/ 1493500 w 4233906"/>
              <a:gd name="connsiteY343" fmla="*/ 821200 h 2182254"/>
              <a:gd name="connsiteX344" fmla="*/ 1507692 w 4233906"/>
              <a:gd name="connsiteY344" fmla="*/ 810628 h 2182254"/>
              <a:gd name="connsiteX345" fmla="*/ 1511197 w 4233906"/>
              <a:gd name="connsiteY345" fmla="*/ 808627 h 2182254"/>
              <a:gd name="connsiteX346" fmla="*/ 1511216 w 4233906"/>
              <a:gd name="connsiteY346" fmla="*/ 808627 h 2182254"/>
              <a:gd name="connsiteX347" fmla="*/ 1524151 w 4233906"/>
              <a:gd name="connsiteY347" fmla="*/ 804874 h 2182254"/>
              <a:gd name="connsiteX348" fmla="*/ 1524742 w 4233906"/>
              <a:gd name="connsiteY348" fmla="*/ 803579 h 2182254"/>
              <a:gd name="connsiteX349" fmla="*/ 1538362 w 4233906"/>
              <a:gd name="connsiteY349" fmla="*/ 797578 h 2182254"/>
              <a:gd name="connsiteX350" fmla="*/ 1539601 w 4233906"/>
              <a:gd name="connsiteY350" fmla="*/ 793387 h 2182254"/>
              <a:gd name="connsiteX351" fmla="*/ 1544649 w 4233906"/>
              <a:gd name="connsiteY351" fmla="*/ 791292 h 2182254"/>
              <a:gd name="connsiteX352" fmla="*/ 1558174 w 4233906"/>
              <a:gd name="connsiteY352" fmla="*/ 781767 h 2182254"/>
              <a:gd name="connsiteX353" fmla="*/ 1565852 w 4233906"/>
              <a:gd name="connsiteY353" fmla="*/ 775623 h 2182254"/>
              <a:gd name="connsiteX354" fmla="*/ 1565890 w 4233906"/>
              <a:gd name="connsiteY354" fmla="*/ 775099 h 2182254"/>
              <a:gd name="connsiteX355" fmla="*/ 1572557 w 4233906"/>
              <a:gd name="connsiteY355" fmla="*/ 769194 h 2182254"/>
              <a:gd name="connsiteX356" fmla="*/ 1587035 w 4233906"/>
              <a:gd name="connsiteY356" fmla="*/ 763288 h 2182254"/>
              <a:gd name="connsiteX357" fmla="*/ 1616277 w 4233906"/>
              <a:gd name="connsiteY357" fmla="*/ 745762 h 2182254"/>
              <a:gd name="connsiteX358" fmla="*/ 1625802 w 4233906"/>
              <a:gd name="connsiteY358" fmla="*/ 740809 h 2182254"/>
              <a:gd name="connsiteX359" fmla="*/ 1648852 w 4233906"/>
              <a:gd name="connsiteY359" fmla="*/ 724807 h 2182254"/>
              <a:gd name="connsiteX360" fmla="*/ 1667902 w 4233906"/>
              <a:gd name="connsiteY360" fmla="*/ 713568 h 2182254"/>
              <a:gd name="connsiteX361" fmla="*/ 1699144 w 4233906"/>
              <a:gd name="connsiteY361" fmla="*/ 693756 h 2182254"/>
              <a:gd name="connsiteX362" fmla="*/ 1704669 w 4233906"/>
              <a:gd name="connsiteY362" fmla="*/ 690232 h 2182254"/>
              <a:gd name="connsiteX363" fmla="*/ 1718385 w 4233906"/>
              <a:gd name="connsiteY363" fmla="*/ 681278 h 2182254"/>
              <a:gd name="connsiteX364" fmla="*/ 1729529 w 4233906"/>
              <a:gd name="connsiteY364" fmla="*/ 676230 h 2182254"/>
              <a:gd name="connsiteX365" fmla="*/ 1758104 w 4233906"/>
              <a:gd name="connsiteY365" fmla="*/ 658513 h 2182254"/>
              <a:gd name="connsiteX366" fmla="*/ 1796204 w 4233906"/>
              <a:gd name="connsiteY366" fmla="*/ 638130 h 2182254"/>
              <a:gd name="connsiteX367" fmla="*/ 1838971 w 4233906"/>
              <a:gd name="connsiteY367" fmla="*/ 616222 h 2182254"/>
              <a:gd name="connsiteX368" fmla="*/ 1867546 w 4233906"/>
              <a:gd name="connsiteY368" fmla="*/ 598982 h 2182254"/>
              <a:gd name="connsiteX369" fmla="*/ 1874500 w 4233906"/>
              <a:gd name="connsiteY369" fmla="*/ 594505 h 2182254"/>
              <a:gd name="connsiteX370" fmla="*/ 1890406 w 4233906"/>
              <a:gd name="connsiteY370" fmla="*/ 587552 h 2182254"/>
              <a:gd name="connsiteX371" fmla="*/ 1927078 w 4233906"/>
              <a:gd name="connsiteY371" fmla="*/ 569454 h 2182254"/>
              <a:gd name="connsiteX372" fmla="*/ 1976036 w 4233906"/>
              <a:gd name="connsiteY372" fmla="*/ 545547 h 2182254"/>
              <a:gd name="connsiteX373" fmla="*/ 2004611 w 4233906"/>
              <a:gd name="connsiteY373" fmla="*/ 532307 h 2182254"/>
              <a:gd name="connsiteX374" fmla="*/ 2034329 w 4233906"/>
              <a:gd name="connsiteY374" fmla="*/ 516781 h 2182254"/>
              <a:gd name="connsiteX375" fmla="*/ 2036520 w 4233906"/>
              <a:gd name="connsiteY375" fmla="*/ 514495 h 2182254"/>
              <a:gd name="connsiteX376" fmla="*/ 2054808 w 4233906"/>
              <a:gd name="connsiteY376" fmla="*/ 507447 h 2182254"/>
              <a:gd name="connsiteX377" fmla="*/ 2059475 w 4233906"/>
              <a:gd name="connsiteY377" fmla="*/ 505351 h 2182254"/>
              <a:gd name="connsiteX378" fmla="*/ 2066238 w 4233906"/>
              <a:gd name="connsiteY378" fmla="*/ 502970 h 2182254"/>
              <a:gd name="connsiteX379" fmla="*/ 2086812 w 4233906"/>
              <a:gd name="connsiteY379" fmla="*/ 493445 h 2182254"/>
              <a:gd name="connsiteX380" fmla="*/ 2120626 w 4233906"/>
              <a:gd name="connsiteY380" fmla="*/ 479253 h 2182254"/>
              <a:gd name="connsiteX381" fmla="*/ 2141771 w 4233906"/>
              <a:gd name="connsiteY381" fmla="*/ 472585 h 2182254"/>
              <a:gd name="connsiteX382" fmla="*/ 2185110 w 4233906"/>
              <a:gd name="connsiteY382" fmla="*/ 450106 h 2182254"/>
              <a:gd name="connsiteX383" fmla="*/ 2183586 w 4233906"/>
              <a:gd name="connsiteY383" fmla="*/ 447535 h 2182254"/>
              <a:gd name="connsiteX384" fmla="*/ 2185110 w 4233906"/>
              <a:gd name="connsiteY384" fmla="*/ 450106 h 2182254"/>
              <a:gd name="connsiteX385" fmla="*/ 2220638 w 4233906"/>
              <a:gd name="connsiteY385" fmla="*/ 440581 h 2182254"/>
              <a:gd name="connsiteX386" fmla="*/ 2242260 w 4233906"/>
              <a:gd name="connsiteY386" fmla="*/ 434200 h 2182254"/>
              <a:gd name="connsiteX387" fmla="*/ 2260548 w 4233906"/>
              <a:gd name="connsiteY387" fmla="*/ 429532 h 2182254"/>
              <a:gd name="connsiteX388" fmla="*/ 2303982 w 4233906"/>
              <a:gd name="connsiteY388" fmla="*/ 418102 h 2182254"/>
              <a:gd name="connsiteX389" fmla="*/ 2319984 w 4233906"/>
              <a:gd name="connsiteY389" fmla="*/ 413626 h 2182254"/>
              <a:gd name="connsiteX390" fmla="*/ 2342844 w 4233906"/>
              <a:gd name="connsiteY390" fmla="*/ 406958 h 2182254"/>
              <a:gd name="connsiteX391" fmla="*/ 2354465 w 4233906"/>
              <a:gd name="connsiteY391" fmla="*/ 404577 h 2182254"/>
              <a:gd name="connsiteX392" fmla="*/ 2358846 w 4233906"/>
              <a:gd name="connsiteY392" fmla="*/ 404577 h 2182254"/>
              <a:gd name="connsiteX393" fmla="*/ 2382754 w 4233906"/>
              <a:gd name="connsiteY393" fmla="*/ 404577 h 2182254"/>
              <a:gd name="connsiteX394" fmla="*/ 2388659 w 4233906"/>
              <a:gd name="connsiteY394" fmla="*/ 402577 h 2182254"/>
              <a:gd name="connsiteX395" fmla="*/ 2390850 w 4233906"/>
              <a:gd name="connsiteY395" fmla="*/ 402577 h 2182254"/>
              <a:gd name="connsiteX396" fmla="*/ 2409138 w 4233906"/>
              <a:gd name="connsiteY396" fmla="*/ 400386 h 2182254"/>
              <a:gd name="connsiteX397" fmla="*/ 2434379 w 4233906"/>
              <a:gd name="connsiteY397" fmla="*/ 403338 h 2182254"/>
              <a:gd name="connsiteX398" fmla="*/ 2439047 w 4233906"/>
              <a:gd name="connsiteY398" fmla="*/ 395814 h 2182254"/>
              <a:gd name="connsiteX399" fmla="*/ 2440951 w 4233906"/>
              <a:gd name="connsiteY399" fmla="*/ 395814 h 2182254"/>
              <a:gd name="connsiteX400" fmla="*/ 2443047 w 4233906"/>
              <a:gd name="connsiteY400" fmla="*/ 401624 h 2182254"/>
              <a:gd name="connsiteX401" fmla="*/ 2461335 w 4233906"/>
              <a:gd name="connsiteY401" fmla="*/ 403815 h 2182254"/>
              <a:gd name="connsiteX402" fmla="*/ 2466479 w 4233906"/>
              <a:gd name="connsiteY402" fmla="*/ 402862 h 2182254"/>
              <a:gd name="connsiteX403" fmla="*/ 2475432 w 4233906"/>
              <a:gd name="connsiteY403" fmla="*/ 409435 h 2182254"/>
              <a:gd name="connsiteX404" fmla="*/ 2476289 w 4233906"/>
              <a:gd name="connsiteY404" fmla="*/ 406577 h 2182254"/>
              <a:gd name="connsiteX405" fmla="*/ 2475432 w 4233906"/>
              <a:gd name="connsiteY405" fmla="*/ 409435 h 2182254"/>
              <a:gd name="connsiteX406" fmla="*/ 2486767 w 4233906"/>
              <a:gd name="connsiteY406" fmla="*/ 442772 h 2182254"/>
              <a:gd name="connsiteX407" fmla="*/ 2485909 w 4233906"/>
              <a:gd name="connsiteY407" fmla="*/ 482777 h 2182254"/>
              <a:gd name="connsiteX408" fmla="*/ 2477813 w 4233906"/>
              <a:gd name="connsiteY408" fmla="*/ 545071 h 2182254"/>
              <a:gd name="connsiteX409" fmla="*/ 2475527 w 4233906"/>
              <a:gd name="connsiteY409" fmla="*/ 548880 h 2182254"/>
              <a:gd name="connsiteX410" fmla="*/ 2469907 w 4233906"/>
              <a:gd name="connsiteY410" fmla="*/ 563740 h 2182254"/>
              <a:gd name="connsiteX411" fmla="*/ 2459430 w 4233906"/>
              <a:gd name="connsiteY411" fmla="*/ 594505 h 2182254"/>
              <a:gd name="connsiteX412" fmla="*/ 2452667 w 4233906"/>
              <a:gd name="connsiteY412" fmla="*/ 605650 h 2182254"/>
              <a:gd name="connsiteX413" fmla="*/ 2452667 w 4233906"/>
              <a:gd name="connsiteY413" fmla="*/ 615175 h 2182254"/>
              <a:gd name="connsiteX414" fmla="*/ 2443142 w 4233906"/>
              <a:gd name="connsiteY414" fmla="*/ 631177 h 2182254"/>
              <a:gd name="connsiteX415" fmla="*/ 2438475 w 4233906"/>
              <a:gd name="connsiteY415" fmla="*/ 644893 h 2182254"/>
              <a:gd name="connsiteX416" fmla="*/ 2436380 w 4233906"/>
              <a:gd name="connsiteY416" fmla="*/ 649465 h 2182254"/>
              <a:gd name="connsiteX417" fmla="*/ 2429426 w 4233906"/>
              <a:gd name="connsiteY417" fmla="*/ 665371 h 2182254"/>
              <a:gd name="connsiteX418" fmla="*/ 2421997 w 4233906"/>
              <a:gd name="connsiteY418" fmla="*/ 676325 h 2182254"/>
              <a:gd name="connsiteX419" fmla="*/ 2415901 w 4233906"/>
              <a:gd name="connsiteY419" fmla="*/ 689470 h 2182254"/>
              <a:gd name="connsiteX420" fmla="*/ 2402280 w 4233906"/>
              <a:gd name="connsiteY420" fmla="*/ 715854 h 2182254"/>
              <a:gd name="connsiteX421" fmla="*/ 2395232 w 4233906"/>
              <a:gd name="connsiteY421" fmla="*/ 729475 h 2182254"/>
              <a:gd name="connsiteX422" fmla="*/ 2367799 w 4233906"/>
              <a:gd name="connsiteY422" fmla="*/ 779767 h 2182254"/>
              <a:gd name="connsiteX423" fmla="*/ 2363227 w 4233906"/>
              <a:gd name="connsiteY423" fmla="*/ 789292 h 2182254"/>
              <a:gd name="connsiteX424" fmla="*/ 2357513 w 4233906"/>
              <a:gd name="connsiteY424" fmla="*/ 798817 h 2182254"/>
              <a:gd name="connsiteX425" fmla="*/ 2351988 w 4233906"/>
              <a:gd name="connsiteY425" fmla="*/ 808342 h 2182254"/>
              <a:gd name="connsiteX426" fmla="*/ 2347225 w 4233906"/>
              <a:gd name="connsiteY426" fmla="*/ 819581 h 2182254"/>
              <a:gd name="connsiteX427" fmla="*/ 2333414 w 4233906"/>
              <a:gd name="connsiteY427" fmla="*/ 842536 h 2182254"/>
              <a:gd name="connsiteX428" fmla="*/ 2315126 w 4233906"/>
              <a:gd name="connsiteY428" fmla="*/ 874445 h 2182254"/>
              <a:gd name="connsiteX429" fmla="*/ 2310649 w 4233906"/>
              <a:gd name="connsiteY429" fmla="*/ 881494 h 2182254"/>
              <a:gd name="connsiteX430" fmla="*/ 2287790 w 4233906"/>
              <a:gd name="connsiteY430" fmla="*/ 920070 h 2182254"/>
              <a:gd name="connsiteX431" fmla="*/ 2267882 w 4233906"/>
              <a:gd name="connsiteY431" fmla="*/ 960551 h 2182254"/>
              <a:gd name="connsiteX432" fmla="*/ 2255690 w 4233906"/>
              <a:gd name="connsiteY432" fmla="*/ 981982 h 2182254"/>
              <a:gd name="connsiteX433" fmla="*/ 2253128 w 4233906"/>
              <a:gd name="connsiteY433" fmla="*/ 991060 h 2182254"/>
              <a:gd name="connsiteX434" fmla="*/ 2253404 w 4233906"/>
              <a:gd name="connsiteY434" fmla="*/ 991507 h 2182254"/>
              <a:gd name="connsiteX435" fmla="*/ 2244832 w 4233906"/>
              <a:gd name="connsiteY435" fmla="*/ 1002747 h 2182254"/>
              <a:gd name="connsiteX436" fmla="*/ 2237593 w 4233906"/>
              <a:gd name="connsiteY436" fmla="*/ 1023607 h 2182254"/>
              <a:gd name="connsiteX437" fmla="*/ 2241688 w 4233906"/>
              <a:gd name="connsiteY437" fmla="*/ 1066469 h 2182254"/>
              <a:gd name="connsiteX438" fmla="*/ 2267787 w 4233906"/>
              <a:gd name="connsiteY438" fmla="*/ 1089805 h 2182254"/>
              <a:gd name="connsiteX439" fmla="*/ 2285504 w 4233906"/>
              <a:gd name="connsiteY439" fmla="*/ 1103236 h 2182254"/>
              <a:gd name="connsiteX440" fmla="*/ 2287694 w 4233906"/>
              <a:gd name="connsiteY440" fmla="*/ 1103236 h 2182254"/>
              <a:gd name="connsiteX441" fmla="*/ 2292361 w 4233906"/>
              <a:gd name="connsiteY441" fmla="*/ 1105426 h 2182254"/>
              <a:gd name="connsiteX442" fmla="*/ 2293314 w 4233906"/>
              <a:gd name="connsiteY442" fmla="*/ 1114094 h 2182254"/>
              <a:gd name="connsiteX443" fmla="*/ 2313888 w 4233906"/>
              <a:gd name="connsiteY443" fmla="*/ 1114761 h 2182254"/>
              <a:gd name="connsiteX444" fmla="*/ 2312935 w 4233906"/>
              <a:gd name="connsiteY444" fmla="*/ 1109998 h 2182254"/>
              <a:gd name="connsiteX445" fmla="*/ 2318841 w 4233906"/>
              <a:gd name="connsiteY445" fmla="*/ 1107522 h 2182254"/>
              <a:gd name="connsiteX446" fmla="*/ 2344940 w 4233906"/>
              <a:gd name="connsiteY446" fmla="*/ 1098568 h 2182254"/>
              <a:gd name="connsiteX447" fmla="*/ 2366085 w 4233906"/>
              <a:gd name="connsiteY447" fmla="*/ 1086186 h 2182254"/>
              <a:gd name="connsiteX448" fmla="*/ 2378182 w 4233906"/>
              <a:gd name="connsiteY448" fmla="*/ 1076661 h 2182254"/>
              <a:gd name="connsiteX449" fmla="*/ 2401232 w 4233906"/>
              <a:gd name="connsiteY449" fmla="*/ 1059421 h 2182254"/>
              <a:gd name="connsiteX450" fmla="*/ 2413615 w 4233906"/>
              <a:gd name="connsiteY450" fmla="*/ 1049896 h 2182254"/>
              <a:gd name="connsiteX451" fmla="*/ 2429141 w 4233906"/>
              <a:gd name="connsiteY451" fmla="*/ 1034179 h 2182254"/>
              <a:gd name="connsiteX452" fmla="*/ 2431903 w 4233906"/>
              <a:gd name="connsiteY452" fmla="*/ 1029512 h 2182254"/>
              <a:gd name="connsiteX453" fmla="*/ 2450286 w 4233906"/>
              <a:gd name="connsiteY453" fmla="*/ 1013510 h 2182254"/>
              <a:gd name="connsiteX454" fmla="*/ 2456763 w 4233906"/>
              <a:gd name="connsiteY454" fmla="*/ 1008938 h 2182254"/>
              <a:gd name="connsiteX455" fmla="*/ 2483242 w 4233906"/>
              <a:gd name="connsiteY455" fmla="*/ 983602 h 2182254"/>
              <a:gd name="connsiteX456" fmla="*/ 2492196 w 4233906"/>
              <a:gd name="connsiteY456" fmla="*/ 978553 h 2182254"/>
              <a:gd name="connsiteX457" fmla="*/ 2499530 w 4233906"/>
              <a:gd name="connsiteY457" fmla="*/ 971124 h 2182254"/>
              <a:gd name="connsiteX458" fmla="*/ 2525533 w 4233906"/>
              <a:gd name="connsiteY458" fmla="*/ 951598 h 2182254"/>
              <a:gd name="connsiteX459" fmla="*/ 2539916 w 4233906"/>
              <a:gd name="connsiteY459" fmla="*/ 942073 h 2182254"/>
              <a:gd name="connsiteX460" fmla="*/ 2560776 w 4233906"/>
              <a:gd name="connsiteY460" fmla="*/ 918355 h 2182254"/>
              <a:gd name="connsiteX461" fmla="*/ 2564015 w 4233906"/>
              <a:gd name="connsiteY461" fmla="*/ 915307 h 2182254"/>
              <a:gd name="connsiteX462" fmla="*/ 2579064 w 4233906"/>
              <a:gd name="connsiteY462" fmla="*/ 905782 h 2182254"/>
              <a:gd name="connsiteX463" fmla="*/ 2603448 w 4233906"/>
              <a:gd name="connsiteY463" fmla="*/ 884446 h 2182254"/>
              <a:gd name="connsiteX464" fmla="*/ 2607830 w 4233906"/>
              <a:gd name="connsiteY464" fmla="*/ 881208 h 2182254"/>
              <a:gd name="connsiteX465" fmla="*/ 2626117 w 4233906"/>
              <a:gd name="connsiteY465" fmla="*/ 869397 h 2182254"/>
              <a:gd name="connsiteX466" fmla="*/ 2632880 w 4233906"/>
              <a:gd name="connsiteY466" fmla="*/ 857967 h 2182254"/>
              <a:gd name="connsiteX467" fmla="*/ 2639833 w 4233906"/>
              <a:gd name="connsiteY467" fmla="*/ 851109 h 2182254"/>
              <a:gd name="connsiteX468" fmla="*/ 2646501 w 4233906"/>
              <a:gd name="connsiteY468" fmla="*/ 849680 h 2182254"/>
              <a:gd name="connsiteX469" fmla="*/ 2657645 w 4233906"/>
              <a:gd name="connsiteY469" fmla="*/ 836059 h 2182254"/>
              <a:gd name="connsiteX470" fmla="*/ 2676695 w 4233906"/>
              <a:gd name="connsiteY470" fmla="*/ 825296 h 2182254"/>
              <a:gd name="connsiteX471" fmla="*/ 2680315 w 4233906"/>
              <a:gd name="connsiteY471" fmla="*/ 822915 h 2182254"/>
              <a:gd name="connsiteX472" fmla="*/ 2689840 w 4233906"/>
              <a:gd name="connsiteY472" fmla="*/ 815771 h 2182254"/>
              <a:gd name="connsiteX473" fmla="*/ 2695650 w 4233906"/>
              <a:gd name="connsiteY473" fmla="*/ 810913 h 2182254"/>
              <a:gd name="connsiteX474" fmla="*/ 2708794 w 4233906"/>
              <a:gd name="connsiteY474" fmla="*/ 798436 h 2182254"/>
              <a:gd name="connsiteX475" fmla="*/ 2713366 w 4233906"/>
              <a:gd name="connsiteY475" fmla="*/ 789482 h 2182254"/>
              <a:gd name="connsiteX476" fmla="*/ 2723463 w 4233906"/>
              <a:gd name="connsiteY476" fmla="*/ 785101 h 2182254"/>
              <a:gd name="connsiteX477" fmla="*/ 2736226 w 4233906"/>
              <a:gd name="connsiteY477" fmla="*/ 773480 h 2182254"/>
              <a:gd name="connsiteX478" fmla="*/ 2754419 w 4233906"/>
              <a:gd name="connsiteY478" fmla="*/ 750620 h 2182254"/>
              <a:gd name="connsiteX479" fmla="*/ 2758896 w 4233906"/>
              <a:gd name="connsiteY479" fmla="*/ 750620 h 2182254"/>
              <a:gd name="connsiteX480" fmla="*/ 2781851 w 4233906"/>
              <a:gd name="connsiteY480" fmla="*/ 734713 h 2182254"/>
              <a:gd name="connsiteX481" fmla="*/ 2795567 w 4233906"/>
              <a:gd name="connsiteY481" fmla="*/ 727760 h 2182254"/>
              <a:gd name="connsiteX482" fmla="*/ 2809283 w 4233906"/>
              <a:gd name="connsiteY482" fmla="*/ 716521 h 2182254"/>
              <a:gd name="connsiteX483" fmla="*/ 2813855 w 4233906"/>
              <a:gd name="connsiteY483" fmla="*/ 706996 h 2182254"/>
              <a:gd name="connsiteX484" fmla="*/ 2820713 w 4233906"/>
              <a:gd name="connsiteY484" fmla="*/ 704614 h 2182254"/>
              <a:gd name="connsiteX485" fmla="*/ 2839763 w 4233906"/>
              <a:gd name="connsiteY485" fmla="*/ 692137 h 2182254"/>
              <a:gd name="connsiteX486" fmla="*/ 2838716 w 4233906"/>
              <a:gd name="connsiteY486" fmla="*/ 688612 h 2182254"/>
              <a:gd name="connsiteX487" fmla="*/ 2840906 w 4233906"/>
              <a:gd name="connsiteY487" fmla="*/ 684136 h 2182254"/>
              <a:gd name="connsiteX488" fmla="*/ 2866148 w 4233906"/>
              <a:gd name="connsiteY488" fmla="*/ 672705 h 2182254"/>
              <a:gd name="connsiteX489" fmla="*/ 2868243 w 4233906"/>
              <a:gd name="connsiteY489" fmla="*/ 662514 h 2182254"/>
              <a:gd name="connsiteX490" fmla="*/ 2868243 w 4233906"/>
              <a:gd name="connsiteY490" fmla="*/ 661085 h 2182254"/>
              <a:gd name="connsiteX491" fmla="*/ 2883864 w 4233906"/>
              <a:gd name="connsiteY491" fmla="*/ 654989 h 2182254"/>
              <a:gd name="connsiteX492" fmla="*/ 2893389 w 4233906"/>
              <a:gd name="connsiteY492" fmla="*/ 645464 h 2182254"/>
              <a:gd name="connsiteX493" fmla="*/ 2905295 w 4233906"/>
              <a:gd name="connsiteY493" fmla="*/ 638130 h 2182254"/>
              <a:gd name="connsiteX494" fmla="*/ 2920726 w 4233906"/>
              <a:gd name="connsiteY494" fmla="*/ 624319 h 2182254"/>
              <a:gd name="connsiteX495" fmla="*/ 2939299 w 4233906"/>
              <a:gd name="connsiteY495" fmla="*/ 611174 h 2182254"/>
              <a:gd name="connsiteX496" fmla="*/ 2950920 w 4233906"/>
              <a:gd name="connsiteY496" fmla="*/ 604507 h 2182254"/>
              <a:gd name="connsiteX497" fmla="*/ 2952920 w 4233906"/>
              <a:gd name="connsiteY497" fmla="*/ 604507 h 2182254"/>
              <a:gd name="connsiteX498" fmla="*/ 2961207 w 4233906"/>
              <a:gd name="connsiteY498" fmla="*/ 601459 h 2182254"/>
              <a:gd name="connsiteX499" fmla="*/ 2962159 w 4233906"/>
              <a:gd name="connsiteY499" fmla="*/ 592886 h 2182254"/>
              <a:gd name="connsiteX500" fmla="*/ 2971684 w 4233906"/>
              <a:gd name="connsiteY500" fmla="*/ 596696 h 2182254"/>
              <a:gd name="connsiteX501" fmla="*/ 2971684 w 4233906"/>
              <a:gd name="connsiteY501" fmla="*/ 589457 h 2182254"/>
              <a:gd name="connsiteX502" fmla="*/ 2968732 w 4233906"/>
              <a:gd name="connsiteY502" fmla="*/ 584409 h 2182254"/>
              <a:gd name="connsiteX503" fmla="*/ 2975494 w 4233906"/>
              <a:gd name="connsiteY503" fmla="*/ 584980 h 2182254"/>
              <a:gd name="connsiteX504" fmla="*/ 2987306 w 4233906"/>
              <a:gd name="connsiteY504" fmla="*/ 584980 h 2182254"/>
              <a:gd name="connsiteX505" fmla="*/ 2987306 w 4233906"/>
              <a:gd name="connsiteY505" fmla="*/ 578027 h 2182254"/>
              <a:gd name="connsiteX506" fmla="*/ 2992163 w 4233906"/>
              <a:gd name="connsiteY506" fmla="*/ 574122 h 2182254"/>
              <a:gd name="connsiteX507" fmla="*/ 3003212 w 4233906"/>
              <a:gd name="connsiteY507" fmla="*/ 567359 h 2182254"/>
              <a:gd name="connsiteX508" fmla="*/ 3025977 w 4233906"/>
              <a:gd name="connsiteY508" fmla="*/ 554405 h 2182254"/>
              <a:gd name="connsiteX509" fmla="*/ 3046741 w 4233906"/>
              <a:gd name="connsiteY509" fmla="*/ 539927 h 2182254"/>
              <a:gd name="connsiteX510" fmla="*/ 3056266 w 4233906"/>
              <a:gd name="connsiteY510" fmla="*/ 535069 h 2182254"/>
              <a:gd name="connsiteX511" fmla="*/ 3071888 w 4233906"/>
              <a:gd name="connsiteY511" fmla="*/ 519448 h 2182254"/>
              <a:gd name="connsiteX512" fmla="*/ 3083317 w 4233906"/>
              <a:gd name="connsiteY512" fmla="*/ 509923 h 2182254"/>
              <a:gd name="connsiteX513" fmla="*/ 3094652 w 4233906"/>
              <a:gd name="connsiteY513" fmla="*/ 505161 h 2182254"/>
              <a:gd name="connsiteX514" fmla="*/ 3095319 w 4233906"/>
              <a:gd name="connsiteY514" fmla="*/ 505923 h 2182254"/>
              <a:gd name="connsiteX515" fmla="*/ 3096367 w 4233906"/>
              <a:gd name="connsiteY515" fmla="*/ 505923 h 2182254"/>
              <a:gd name="connsiteX516" fmla="*/ 3101606 w 4233906"/>
              <a:gd name="connsiteY516" fmla="*/ 498303 h 2182254"/>
              <a:gd name="connsiteX517" fmla="*/ 3118655 w 4233906"/>
              <a:gd name="connsiteY517" fmla="*/ 488302 h 2182254"/>
              <a:gd name="connsiteX518" fmla="*/ 3113226 w 4233906"/>
              <a:gd name="connsiteY518" fmla="*/ 482491 h 2182254"/>
              <a:gd name="connsiteX519" fmla="*/ 3116560 w 4233906"/>
              <a:gd name="connsiteY519" fmla="*/ 482491 h 2182254"/>
              <a:gd name="connsiteX520" fmla="*/ 3131228 w 4233906"/>
              <a:gd name="connsiteY520" fmla="*/ 480872 h 2182254"/>
              <a:gd name="connsiteX521" fmla="*/ 3139324 w 4233906"/>
              <a:gd name="connsiteY521" fmla="*/ 469442 h 2182254"/>
              <a:gd name="connsiteX522" fmla="*/ 3140372 w 4233906"/>
              <a:gd name="connsiteY522" fmla="*/ 468966 h 2182254"/>
              <a:gd name="connsiteX523" fmla="*/ 3143325 w 4233906"/>
              <a:gd name="connsiteY523" fmla="*/ 472871 h 2182254"/>
              <a:gd name="connsiteX524" fmla="*/ 3163232 w 4233906"/>
              <a:gd name="connsiteY524" fmla="*/ 459631 h 2182254"/>
              <a:gd name="connsiteX525" fmla="*/ 3184187 w 4233906"/>
              <a:gd name="connsiteY525" fmla="*/ 447344 h 2182254"/>
              <a:gd name="connsiteX526" fmla="*/ 3200094 w 4233906"/>
              <a:gd name="connsiteY526" fmla="*/ 430199 h 2182254"/>
              <a:gd name="connsiteX527" fmla="*/ 3211524 w 4233906"/>
              <a:gd name="connsiteY527" fmla="*/ 422008 h 2182254"/>
              <a:gd name="connsiteX528" fmla="*/ 3216858 w 4233906"/>
              <a:gd name="connsiteY528" fmla="*/ 422008 h 2182254"/>
              <a:gd name="connsiteX529" fmla="*/ 3221144 w 4233906"/>
              <a:gd name="connsiteY529" fmla="*/ 420007 h 2182254"/>
              <a:gd name="connsiteX530" fmla="*/ 3231717 w 4233906"/>
              <a:gd name="connsiteY530" fmla="*/ 412197 h 2182254"/>
              <a:gd name="connsiteX531" fmla="*/ 3236099 w 4233906"/>
              <a:gd name="connsiteY531" fmla="*/ 407149 h 2182254"/>
              <a:gd name="connsiteX532" fmla="*/ 3253053 w 4233906"/>
              <a:gd name="connsiteY532" fmla="*/ 403338 h 2182254"/>
              <a:gd name="connsiteX533" fmla="*/ 3258673 w 4233906"/>
              <a:gd name="connsiteY533" fmla="*/ 399243 h 2182254"/>
              <a:gd name="connsiteX534" fmla="*/ 3268198 w 4233906"/>
              <a:gd name="connsiteY534" fmla="*/ 391337 h 2182254"/>
              <a:gd name="connsiteX535" fmla="*/ 3268198 w 4233906"/>
              <a:gd name="connsiteY535" fmla="*/ 391337 h 2182254"/>
              <a:gd name="connsiteX536" fmla="*/ 3284200 w 4233906"/>
              <a:gd name="connsiteY536" fmla="*/ 381812 h 2182254"/>
              <a:gd name="connsiteX537" fmla="*/ 3288676 w 4233906"/>
              <a:gd name="connsiteY537" fmla="*/ 381812 h 2182254"/>
              <a:gd name="connsiteX538" fmla="*/ 3296106 w 4233906"/>
              <a:gd name="connsiteY538" fmla="*/ 381812 h 2182254"/>
              <a:gd name="connsiteX539" fmla="*/ 3310298 w 4233906"/>
              <a:gd name="connsiteY539" fmla="*/ 370953 h 2182254"/>
              <a:gd name="connsiteX540" fmla="*/ 3323824 w 4233906"/>
              <a:gd name="connsiteY540" fmla="*/ 364572 h 2182254"/>
              <a:gd name="connsiteX541" fmla="*/ 3342874 w 4233906"/>
              <a:gd name="connsiteY541" fmla="*/ 352570 h 2182254"/>
              <a:gd name="connsiteX542" fmla="*/ 3371449 w 4233906"/>
              <a:gd name="connsiteY542" fmla="*/ 336759 h 2182254"/>
              <a:gd name="connsiteX543" fmla="*/ 3397833 w 4233906"/>
              <a:gd name="connsiteY543" fmla="*/ 322662 h 2182254"/>
              <a:gd name="connsiteX544" fmla="*/ 3406215 w 4233906"/>
              <a:gd name="connsiteY544" fmla="*/ 317137 h 2182254"/>
              <a:gd name="connsiteX545" fmla="*/ 3411168 w 4233906"/>
              <a:gd name="connsiteY545" fmla="*/ 313137 h 2182254"/>
              <a:gd name="connsiteX546" fmla="*/ 3424884 w 4233906"/>
              <a:gd name="connsiteY546" fmla="*/ 307041 h 2182254"/>
              <a:gd name="connsiteX547" fmla="*/ 3434409 w 4233906"/>
              <a:gd name="connsiteY547" fmla="*/ 298278 h 2182254"/>
              <a:gd name="connsiteX548" fmla="*/ 3443934 w 4233906"/>
              <a:gd name="connsiteY548" fmla="*/ 290753 h 2182254"/>
              <a:gd name="connsiteX549" fmla="*/ 3456412 w 4233906"/>
              <a:gd name="connsiteY549" fmla="*/ 286753 h 2182254"/>
              <a:gd name="connsiteX550" fmla="*/ 3491654 w 4233906"/>
              <a:gd name="connsiteY550" fmla="*/ 270370 h 2182254"/>
              <a:gd name="connsiteX551" fmla="*/ 3510228 w 4233906"/>
              <a:gd name="connsiteY551" fmla="*/ 258178 h 2182254"/>
              <a:gd name="connsiteX552" fmla="*/ 3539470 w 4233906"/>
              <a:gd name="connsiteY552" fmla="*/ 235508 h 2182254"/>
              <a:gd name="connsiteX553" fmla="*/ 3548995 w 4233906"/>
              <a:gd name="connsiteY553" fmla="*/ 242271 h 2182254"/>
              <a:gd name="connsiteX554" fmla="*/ 3553852 w 4233906"/>
              <a:gd name="connsiteY554" fmla="*/ 235508 h 2182254"/>
              <a:gd name="connsiteX555" fmla="*/ 3548423 w 4233906"/>
              <a:gd name="connsiteY555" fmla="*/ 232079 h 2182254"/>
              <a:gd name="connsiteX556" fmla="*/ 3556710 w 4233906"/>
              <a:gd name="connsiteY556" fmla="*/ 227031 h 2182254"/>
              <a:gd name="connsiteX557" fmla="*/ 3565092 w 4233906"/>
              <a:gd name="connsiteY557" fmla="*/ 226269 h 2182254"/>
              <a:gd name="connsiteX558" fmla="*/ 3575855 w 4233906"/>
              <a:gd name="connsiteY558" fmla="*/ 221220 h 2182254"/>
              <a:gd name="connsiteX559" fmla="*/ 3578141 w 4233906"/>
              <a:gd name="connsiteY559" fmla="*/ 219030 h 2182254"/>
              <a:gd name="connsiteX560" fmla="*/ 3586238 w 4233906"/>
              <a:gd name="connsiteY560" fmla="*/ 216268 h 2182254"/>
              <a:gd name="connsiteX561" fmla="*/ 3608907 w 4233906"/>
              <a:gd name="connsiteY561" fmla="*/ 203695 h 2182254"/>
              <a:gd name="connsiteX562" fmla="*/ 3615289 w 4233906"/>
              <a:gd name="connsiteY562" fmla="*/ 199218 h 2182254"/>
              <a:gd name="connsiteX563" fmla="*/ 3629005 w 4233906"/>
              <a:gd name="connsiteY563" fmla="*/ 190169 h 2182254"/>
              <a:gd name="connsiteX564" fmla="*/ 3641921 w 4233906"/>
              <a:gd name="connsiteY564" fmla="*/ 196255 h 2182254"/>
              <a:gd name="connsiteX565" fmla="*/ 3643007 w 4233906"/>
              <a:gd name="connsiteY565" fmla="*/ 195789 h 2182254"/>
              <a:gd name="connsiteX566" fmla="*/ 3653484 w 4233906"/>
              <a:gd name="connsiteY566" fmla="*/ 189788 h 2182254"/>
              <a:gd name="connsiteX567" fmla="*/ 3663009 w 4233906"/>
              <a:gd name="connsiteY567" fmla="*/ 185502 h 2182254"/>
              <a:gd name="connsiteX568" fmla="*/ 3675963 w 4233906"/>
              <a:gd name="connsiteY568" fmla="*/ 179596 h 2182254"/>
              <a:gd name="connsiteX569" fmla="*/ 3681392 w 4233906"/>
              <a:gd name="connsiteY569" fmla="*/ 167309 h 2182254"/>
              <a:gd name="connsiteX570" fmla="*/ 3683583 w 4233906"/>
              <a:gd name="connsiteY570" fmla="*/ 167309 h 2182254"/>
              <a:gd name="connsiteX571" fmla="*/ 3704348 w 4233906"/>
              <a:gd name="connsiteY571" fmla="*/ 162928 h 2182254"/>
              <a:gd name="connsiteX572" fmla="*/ 3734732 w 4233906"/>
              <a:gd name="connsiteY572" fmla="*/ 147402 h 2182254"/>
              <a:gd name="connsiteX573" fmla="*/ 3763974 w 4233906"/>
              <a:gd name="connsiteY573" fmla="*/ 135781 h 2182254"/>
              <a:gd name="connsiteX574" fmla="*/ 3777785 w 4233906"/>
              <a:gd name="connsiteY574" fmla="*/ 134448 h 2182254"/>
              <a:gd name="connsiteX575" fmla="*/ 3786358 w 4233906"/>
              <a:gd name="connsiteY575" fmla="*/ 123970 h 2182254"/>
              <a:gd name="connsiteX576" fmla="*/ 3811123 w 4233906"/>
              <a:gd name="connsiteY576" fmla="*/ 118922 h 2182254"/>
              <a:gd name="connsiteX577" fmla="*/ 3813885 w 4233906"/>
              <a:gd name="connsiteY577" fmla="*/ 114731 h 2182254"/>
              <a:gd name="connsiteX578" fmla="*/ 3832268 w 4233906"/>
              <a:gd name="connsiteY578" fmla="*/ 107968 h 2182254"/>
              <a:gd name="connsiteX579" fmla="*/ 3839031 w 4233906"/>
              <a:gd name="connsiteY579" fmla="*/ 105587 h 2182254"/>
              <a:gd name="connsiteX580" fmla="*/ 3877131 w 4233906"/>
              <a:gd name="connsiteY580" fmla="*/ 92252 h 2182254"/>
              <a:gd name="connsiteX581" fmla="*/ 3900086 w 4233906"/>
              <a:gd name="connsiteY581" fmla="*/ 83584 h 2182254"/>
              <a:gd name="connsiteX582" fmla="*/ 3912374 w 4233906"/>
              <a:gd name="connsiteY582" fmla="*/ 75869 h 2182254"/>
              <a:gd name="connsiteX583" fmla="*/ 3916946 w 4233906"/>
              <a:gd name="connsiteY583" fmla="*/ 75869 h 2182254"/>
              <a:gd name="connsiteX584" fmla="*/ 3923708 w 4233906"/>
              <a:gd name="connsiteY584" fmla="*/ 73678 h 2182254"/>
              <a:gd name="connsiteX585" fmla="*/ 3927328 w 4233906"/>
              <a:gd name="connsiteY585" fmla="*/ 75107 h 2182254"/>
              <a:gd name="connsiteX586" fmla="*/ 3943616 w 4233906"/>
              <a:gd name="connsiteY586" fmla="*/ 67487 h 2182254"/>
              <a:gd name="connsiteX587" fmla="*/ 3944568 w 4233906"/>
              <a:gd name="connsiteY587" fmla="*/ 64534 h 2182254"/>
              <a:gd name="connsiteX588" fmla="*/ 3955998 w 4233906"/>
              <a:gd name="connsiteY588" fmla="*/ 59867 h 2182254"/>
              <a:gd name="connsiteX589" fmla="*/ 3960475 w 4233906"/>
              <a:gd name="connsiteY589" fmla="*/ 59867 h 2182254"/>
              <a:gd name="connsiteX590" fmla="*/ 3977048 w 4233906"/>
              <a:gd name="connsiteY590" fmla="*/ 57200 h 2182254"/>
              <a:gd name="connsiteX591" fmla="*/ 4002099 w 4233906"/>
              <a:gd name="connsiteY591" fmla="*/ 52819 h 2182254"/>
              <a:gd name="connsiteX592" fmla="*/ 4049724 w 4233906"/>
              <a:gd name="connsiteY592" fmla="*/ 40531 h 2182254"/>
              <a:gd name="connsiteX593" fmla="*/ 4078871 w 4233906"/>
              <a:gd name="connsiteY593" fmla="*/ 34721 h 2182254"/>
              <a:gd name="connsiteX594" fmla="*/ 4085824 w 4233906"/>
              <a:gd name="connsiteY594" fmla="*/ 34721 h 2182254"/>
              <a:gd name="connsiteX595" fmla="*/ 4101921 w 4233906"/>
              <a:gd name="connsiteY595" fmla="*/ 30340 h 2182254"/>
              <a:gd name="connsiteX596" fmla="*/ 4119828 w 4233906"/>
              <a:gd name="connsiteY596" fmla="*/ 26434 h 2182254"/>
              <a:gd name="connsiteX597" fmla="*/ 4158976 w 4233906"/>
              <a:gd name="connsiteY597" fmla="*/ 25672 h 2182254"/>
              <a:gd name="connsiteX598" fmla="*/ 4173930 w 4233906"/>
              <a:gd name="connsiteY598" fmla="*/ 23577 h 2182254"/>
              <a:gd name="connsiteX599" fmla="*/ 4176978 w 4233906"/>
              <a:gd name="connsiteY599" fmla="*/ 21481 h 2182254"/>
              <a:gd name="connsiteX600" fmla="*/ 4182598 w 4233906"/>
              <a:gd name="connsiteY600" fmla="*/ 16528 h 2182254"/>
              <a:gd name="connsiteX601" fmla="*/ 4221650 w 4233906"/>
              <a:gd name="connsiteY601" fmla="*/ 13576 h 2182254"/>
              <a:gd name="connsiteX602" fmla="*/ 4233747 w 4233906"/>
              <a:gd name="connsiteY602" fmla="*/ 4622 h 2182254"/>
              <a:gd name="connsiteX603" fmla="*/ 164095 w 4233906"/>
              <a:gd name="connsiteY603" fmla="*/ 1966772 h 2182254"/>
              <a:gd name="connsiteX604" fmla="*/ 164095 w 4233906"/>
              <a:gd name="connsiteY604" fmla="*/ 1966772 h 2182254"/>
              <a:gd name="connsiteX605" fmla="*/ 162095 w 4233906"/>
              <a:gd name="connsiteY605" fmla="*/ 1967439 h 2182254"/>
              <a:gd name="connsiteX606" fmla="*/ 162095 w 4233906"/>
              <a:gd name="connsiteY606" fmla="*/ 1966963 h 2182254"/>
              <a:gd name="connsiteX607" fmla="*/ 403840 w 4233906"/>
              <a:gd name="connsiteY607" fmla="*/ 1704358 h 2182254"/>
              <a:gd name="connsiteX608" fmla="*/ 402697 w 4233906"/>
              <a:gd name="connsiteY608" fmla="*/ 1704358 h 2182254"/>
              <a:gd name="connsiteX609" fmla="*/ 403840 w 4233906"/>
              <a:gd name="connsiteY609" fmla="*/ 1704263 h 2182254"/>
              <a:gd name="connsiteX610" fmla="*/ 641965 w 4233906"/>
              <a:gd name="connsiteY610" fmla="*/ 1505857 h 2182254"/>
              <a:gd name="connsiteX611" fmla="*/ 645965 w 4233906"/>
              <a:gd name="connsiteY611" fmla="*/ 1507191 h 2182254"/>
              <a:gd name="connsiteX612" fmla="*/ 642060 w 4233906"/>
              <a:gd name="connsiteY612" fmla="*/ 1505762 h 2182254"/>
              <a:gd name="connsiteX613" fmla="*/ 934001 w 4233906"/>
              <a:gd name="connsiteY613" fmla="*/ 1226965 h 2182254"/>
              <a:gd name="connsiteX614" fmla="*/ 932668 w 4233906"/>
              <a:gd name="connsiteY614" fmla="*/ 1225918 h 2182254"/>
              <a:gd name="connsiteX615" fmla="*/ 935430 w 4233906"/>
              <a:gd name="connsiteY615" fmla="*/ 1225918 h 2182254"/>
              <a:gd name="connsiteX616" fmla="*/ 943526 w 4233906"/>
              <a:gd name="connsiteY616" fmla="*/ 1199438 h 2182254"/>
              <a:gd name="connsiteX617" fmla="*/ 942859 w 4233906"/>
              <a:gd name="connsiteY617" fmla="*/ 1200200 h 2182254"/>
              <a:gd name="connsiteX618" fmla="*/ 942859 w 4233906"/>
              <a:gd name="connsiteY618" fmla="*/ 1198581 h 2182254"/>
              <a:gd name="connsiteX619" fmla="*/ 892567 w 4233906"/>
              <a:gd name="connsiteY619" fmla="*/ 1257921 h 2182254"/>
              <a:gd name="connsiteX620" fmla="*/ 892567 w 4233906"/>
              <a:gd name="connsiteY620" fmla="*/ 1256874 h 2182254"/>
              <a:gd name="connsiteX621" fmla="*/ 893234 w 4233906"/>
              <a:gd name="connsiteY621" fmla="*/ 1257541 h 2182254"/>
              <a:gd name="connsiteX622" fmla="*/ 892663 w 4233906"/>
              <a:gd name="connsiteY622" fmla="*/ 1257541 h 2182254"/>
              <a:gd name="connsiteX623" fmla="*/ 890948 w 4233906"/>
              <a:gd name="connsiteY623" fmla="*/ 1260303 h 2182254"/>
              <a:gd name="connsiteX624" fmla="*/ 892567 w 4233906"/>
              <a:gd name="connsiteY624" fmla="*/ 1257921 h 2182254"/>
              <a:gd name="connsiteX625" fmla="*/ 875327 w 4233906"/>
              <a:gd name="connsiteY625" fmla="*/ 1292117 h 2182254"/>
              <a:gd name="connsiteX626" fmla="*/ 874375 w 4233906"/>
              <a:gd name="connsiteY626" fmla="*/ 1292117 h 2182254"/>
              <a:gd name="connsiteX627" fmla="*/ 874375 w 4233906"/>
              <a:gd name="connsiteY627" fmla="*/ 1292117 h 2182254"/>
              <a:gd name="connsiteX628" fmla="*/ 875422 w 4233906"/>
              <a:gd name="connsiteY628" fmla="*/ 1292117 h 2182254"/>
              <a:gd name="connsiteX629" fmla="*/ 1519598 w 4233906"/>
              <a:gd name="connsiteY629" fmla="*/ 725379 h 2182254"/>
              <a:gd name="connsiteX630" fmla="*/ 1519598 w 4233906"/>
              <a:gd name="connsiteY630" fmla="*/ 724426 h 2182254"/>
              <a:gd name="connsiteX631" fmla="*/ 1480355 w 4233906"/>
              <a:gd name="connsiteY631" fmla="*/ 795102 h 2182254"/>
              <a:gd name="connsiteX632" fmla="*/ 1480355 w 4233906"/>
              <a:gd name="connsiteY632" fmla="*/ 795102 h 2182254"/>
              <a:gd name="connsiteX633" fmla="*/ 1480831 w 4233906"/>
              <a:gd name="connsiteY633" fmla="*/ 793387 h 2182254"/>
              <a:gd name="connsiteX634" fmla="*/ 1480355 w 4233906"/>
              <a:gd name="connsiteY634" fmla="*/ 795102 h 2182254"/>
              <a:gd name="connsiteX635" fmla="*/ 1266995 w 4233906"/>
              <a:gd name="connsiteY635" fmla="*/ 957027 h 2182254"/>
              <a:gd name="connsiteX636" fmla="*/ 1268805 w 4233906"/>
              <a:gd name="connsiteY636" fmla="*/ 956551 h 2182254"/>
              <a:gd name="connsiteX637" fmla="*/ 1267281 w 4233906"/>
              <a:gd name="connsiteY637" fmla="*/ 957503 h 2182254"/>
              <a:gd name="connsiteX638" fmla="*/ 1267376 w 4233906"/>
              <a:gd name="connsiteY638" fmla="*/ 956836 h 2182254"/>
              <a:gd name="connsiteX639" fmla="*/ 1948318 w 4233906"/>
              <a:gd name="connsiteY639" fmla="*/ 547452 h 2182254"/>
              <a:gd name="connsiteX640" fmla="*/ 1948318 w 4233906"/>
              <a:gd name="connsiteY640" fmla="*/ 546404 h 2182254"/>
              <a:gd name="connsiteX641" fmla="*/ 1948318 w 4233906"/>
              <a:gd name="connsiteY641" fmla="*/ 547071 h 2182254"/>
              <a:gd name="connsiteX642" fmla="*/ 1985656 w 4233906"/>
              <a:gd name="connsiteY642" fmla="*/ 516495 h 2182254"/>
              <a:gd name="connsiteX643" fmla="*/ 1985656 w 4233906"/>
              <a:gd name="connsiteY643" fmla="*/ 516495 h 2182254"/>
              <a:gd name="connsiteX644" fmla="*/ 1985656 w 4233906"/>
              <a:gd name="connsiteY644" fmla="*/ 516495 h 2182254"/>
              <a:gd name="connsiteX645" fmla="*/ 2051569 w 4233906"/>
              <a:gd name="connsiteY645" fmla="*/ 442201 h 2182254"/>
              <a:gd name="connsiteX646" fmla="*/ 2051569 w 4233906"/>
              <a:gd name="connsiteY646" fmla="*/ 442201 h 2182254"/>
              <a:gd name="connsiteX647" fmla="*/ 2051569 w 4233906"/>
              <a:gd name="connsiteY647" fmla="*/ 442201 h 2182254"/>
              <a:gd name="connsiteX648" fmla="*/ 2051569 w 4233906"/>
              <a:gd name="connsiteY648" fmla="*/ 442201 h 2182254"/>
              <a:gd name="connsiteX649" fmla="*/ 2094337 w 4233906"/>
              <a:gd name="connsiteY649" fmla="*/ 444868 h 2182254"/>
              <a:gd name="connsiteX650" fmla="*/ 2094337 w 4233906"/>
              <a:gd name="connsiteY650" fmla="*/ 444868 h 2182254"/>
              <a:gd name="connsiteX651" fmla="*/ 2094337 w 4233906"/>
              <a:gd name="connsiteY651" fmla="*/ 444868 h 2182254"/>
              <a:gd name="connsiteX652" fmla="*/ 2974161 w 4233906"/>
              <a:gd name="connsiteY652" fmla="*/ 552595 h 2182254"/>
              <a:gd name="connsiteX653" fmla="*/ 2973494 w 4233906"/>
              <a:gd name="connsiteY653" fmla="*/ 552595 h 2182254"/>
              <a:gd name="connsiteX654" fmla="*/ 2973494 w 4233906"/>
              <a:gd name="connsiteY654" fmla="*/ 552595 h 2182254"/>
              <a:gd name="connsiteX655" fmla="*/ 3023119 w 4233906"/>
              <a:gd name="connsiteY655" fmla="*/ 468585 h 2182254"/>
              <a:gd name="connsiteX656" fmla="*/ 3023119 w 4233906"/>
              <a:gd name="connsiteY656" fmla="*/ 468585 h 2182254"/>
              <a:gd name="connsiteX657" fmla="*/ 3023119 w 4233906"/>
              <a:gd name="connsiteY657" fmla="*/ 468585 h 2182254"/>
              <a:gd name="connsiteX658" fmla="*/ 2852241 w 4233906"/>
              <a:gd name="connsiteY658" fmla="*/ 626414 h 2182254"/>
              <a:gd name="connsiteX659" fmla="*/ 2852908 w 4233906"/>
              <a:gd name="connsiteY659" fmla="*/ 627652 h 2182254"/>
              <a:gd name="connsiteX660" fmla="*/ 2851384 w 4233906"/>
              <a:gd name="connsiteY660" fmla="*/ 627081 h 2182254"/>
              <a:gd name="connsiteX661" fmla="*/ 2852241 w 4233906"/>
              <a:gd name="connsiteY661" fmla="*/ 626414 h 2182254"/>
              <a:gd name="connsiteX662" fmla="*/ 2832429 w 4233906"/>
              <a:gd name="connsiteY662" fmla="*/ 594696 h 2182254"/>
              <a:gd name="connsiteX663" fmla="*/ 2834048 w 4233906"/>
              <a:gd name="connsiteY663" fmla="*/ 594124 h 2182254"/>
              <a:gd name="connsiteX664" fmla="*/ 2942919 w 4233906"/>
              <a:gd name="connsiteY664" fmla="*/ 600220 h 2182254"/>
              <a:gd name="connsiteX665" fmla="*/ 2941395 w 4233906"/>
              <a:gd name="connsiteY665" fmla="*/ 599077 h 2182254"/>
              <a:gd name="connsiteX666" fmla="*/ 3165042 w 4233906"/>
              <a:gd name="connsiteY666" fmla="*/ 382669 h 2182254"/>
              <a:gd name="connsiteX667" fmla="*/ 3165042 w 4233906"/>
              <a:gd name="connsiteY667" fmla="*/ 382669 h 2182254"/>
              <a:gd name="connsiteX668" fmla="*/ 3165042 w 4233906"/>
              <a:gd name="connsiteY668" fmla="*/ 382669 h 2182254"/>
              <a:gd name="connsiteX669" fmla="*/ 3206952 w 4233906"/>
              <a:gd name="connsiteY669" fmla="*/ 352380 h 2182254"/>
              <a:gd name="connsiteX670" fmla="*/ 3208571 w 4233906"/>
              <a:gd name="connsiteY670" fmla="*/ 354570 h 2182254"/>
              <a:gd name="connsiteX671" fmla="*/ 3206476 w 4233906"/>
              <a:gd name="connsiteY671" fmla="*/ 353332 h 2182254"/>
              <a:gd name="connsiteX672" fmla="*/ 3006451 w 4233906"/>
              <a:gd name="connsiteY672" fmla="*/ 465442 h 2182254"/>
              <a:gd name="connsiteX673" fmla="*/ 3005784 w 4233906"/>
              <a:gd name="connsiteY673" fmla="*/ 468394 h 2182254"/>
              <a:gd name="connsiteX674" fmla="*/ 3006451 w 4233906"/>
              <a:gd name="connsiteY674" fmla="*/ 465346 h 2182254"/>
              <a:gd name="connsiteX675" fmla="*/ 2506483 w 4233906"/>
              <a:gd name="connsiteY675" fmla="*/ 709567 h 2182254"/>
              <a:gd name="connsiteX676" fmla="*/ 2506483 w 4233906"/>
              <a:gd name="connsiteY676" fmla="*/ 709567 h 2182254"/>
              <a:gd name="connsiteX677" fmla="*/ 2506483 w 4233906"/>
              <a:gd name="connsiteY677" fmla="*/ 709567 h 2182254"/>
              <a:gd name="connsiteX678" fmla="*/ 2342463 w 4233906"/>
              <a:gd name="connsiteY678" fmla="*/ 1052467 h 2182254"/>
              <a:gd name="connsiteX679" fmla="*/ 2337986 w 4233906"/>
              <a:gd name="connsiteY679" fmla="*/ 1055801 h 2182254"/>
              <a:gd name="connsiteX680" fmla="*/ 2343511 w 4233906"/>
              <a:gd name="connsiteY680" fmla="*/ 1049419 h 2182254"/>
              <a:gd name="connsiteX681" fmla="*/ 2342463 w 4233906"/>
              <a:gd name="connsiteY681" fmla="*/ 1052563 h 2182254"/>
              <a:gd name="connsiteX682" fmla="*/ 2331414 w 4233906"/>
              <a:gd name="connsiteY682" fmla="*/ 1062564 h 2182254"/>
              <a:gd name="connsiteX683" fmla="*/ 2329414 w 4233906"/>
              <a:gd name="connsiteY683" fmla="*/ 1061611 h 2182254"/>
              <a:gd name="connsiteX684" fmla="*/ 2331033 w 4233906"/>
              <a:gd name="connsiteY684" fmla="*/ 1060849 h 2182254"/>
              <a:gd name="connsiteX685" fmla="*/ 2331414 w 4233906"/>
              <a:gd name="connsiteY685" fmla="*/ 1062659 h 2182254"/>
              <a:gd name="connsiteX686" fmla="*/ 2306458 w 4233906"/>
              <a:gd name="connsiteY686" fmla="*/ 1034751 h 2182254"/>
              <a:gd name="connsiteX687" fmla="*/ 2306458 w 4233906"/>
              <a:gd name="connsiteY687" fmla="*/ 1033512 h 2182254"/>
              <a:gd name="connsiteX688" fmla="*/ 2308935 w 4233906"/>
              <a:gd name="connsiteY688" fmla="*/ 1035227 h 2182254"/>
              <a:gd name="connsiteX689" fmla="*/ 2308935 w 4233906"/>
              <a:gd name="connsiteY689" fmla="*/ 1035227 h 2182254"/>
              <a:gd name="connsiteX690" fmla="*/ 2306458 w 4233906"/>
              <a:gd name="connsiteY690" fmla="*/ 1034846 h 2182254"/>
              <a:gd name="connsiteX691" fmla="*/ 2394374 w 4233906"/>
              <a:gd name="connsiteY691" fmla="*/ 903496 h 2182254"/>
              <a:gd name="connsiteX692" fmla="*/ 2394374 w 4233906"/>
              <a:gd name="connsiteY692" fmla="*/ 903496 h 2182254"/>
              <a:gd name="connsiteX693" fmla="*/ 2406376 w 4233906"/>
              <a:gd name="connsiteY693" fmla="*/ 839679 h 2182254"/>
              <a:gd name="connsiteX694" fmla="*/ 2406376 w 4233906"/>
              <a:gd name="connsiteY694" fmla="*/ 839679 h 2182254"/>
              <a:gd name="connsiteX695" fmla="*/ 2407042 w 4233906"/>
              <a:gd name="connsiteY695" fmla="*/ 838917 h 2182254"/>
              <a:gd name="connsiteX696" fmla="*/ 2407042 w 4233906"/>
              <a:gd name="connsiteY696" fmla="*/ 839965 h 2182254"/>
              <a:gd name="connsiteX697" fmla="*/ 2476004 w 4233906"/>
              <a:gd name="connsiteY697" fmla="*/ 711187 h 2182254"/>
              <a:gd name="connsiteX698" fmla="*/ 2476004 w 4233906"/>
              <a:gd name="connsiteY698" fmla="*/ 711853 h 2182254"/>
              <a:gd name="connsiteX699" fmla="*/ 2520676 w 4233906"/>
              <a:gd name="connsiteY699" fmla="*/ 507161 h 2182254"/>
              <a:gd name="connsiteX700" fmla="*/ 2522009 w 4233906"/>
              <a:gd name="connsiteY700" fmla="*/ 504399 h 2182254"/>
              <a:gd name="connsiteX701" fmla="*/ 2520676 w 4233906"/>
              <a:gd name="connsiteY701" fmla="*/ 507256 h 2182254"/>
              <a:gd name="connsiteX702" fmla="*/ 2509722 w 4233906"/>
              <a:gd name="connsiteY702" fmla="*/ 497160 h 2182254"/>
              <a:gd name="connsiteX703" fmla="*/ 2511627 w 4233906"/>
              <a:gd name="connsiteY703" fmla="*/ 498779 h 2182254"/>
              <a:gd name="connsiteX704" fmla="*/ 2509722 w 4233906"/>
              <a:gd name="connsiteY704" fmla="*/ 497255 h 2182254"/>
              <a:gd name="connsiteX705" fmla="*/ 2500197 w 4233906"/>
              <a:gd name="connsiteY705" fmla="*/ 480967 h 2182254"/>
              <a:gd name="connsiteX706" fmla="*/ 2499530 w 4233906"/>
              <a:gd name="connsiteY706" fmla="*/ 479062 h 2182254"/>
              <a:gd name="connsiteX707" fmla="*/ 2500007 w 4233906"/>
              <a:gd name="connsiteY707" fmla="*/ 481062 h 2182254"/>
              <a:gd name="connsiteX708" fmla="*/ 2441999 w 4233906"/>
              <a:gd name="connsiteY708" fmla="*/ 756430 h 2182254"/>
              <a:gd name="connsiteX709" fmla="*/ 2441999 w 4233906"/>
              <a:gd name="connsiteY709" fmla="*/ 756430 h 2182254"/>
              <a:gd name="connsiteX710" fmla="*/ 2441237 w 4233906"/>
              <a:gd name="connsiteY710" fmla="*/ 754811 h 2182254"/>
              <a:gd name="connsiteX711" fmla="*/ 2441809 w 4233906"/>
              <a:gd name="connsiteY711" fmla="*/ 756526 h 2182254"/>
              <a:gd name="connsiteX712" fmla="*/ 2493434 w 4233906"/>
              <a:gd name="connsiteY712" fmla="*/ 443820 h 2182254"/>
              <a:gd name="connsiteX713" fmla="*/ 2493434 w 4233906"/>
              <a:gd name="connsiteY713" fmla="*/ 443820 h 2182254"/>
              <a:gd name="connsiteX714" fmla="*/ 2369609 w 4233906"/>
              <a:gd name="connsiteY714" fmla="*/ 847870 h 2182254"/>
              <a:gd name="connsiteX715" fmla="*/ 2368847 w 4233906"/>
              <a:gd name="connsiteY715" fmla="*/ 848728 h 2182254"/>
              <a:gd name="connsiteX716" fmla="*/ 2493434 w 4233906"/>
              <a:gd name="connsiteY716" fmla="*/ 872445 h 2182254"/>
              <a:gd name="connsiteX717" fmla="*/ 2492386 w 4233906"/>
              <a:gd name="connsiteY717" fmla="*/ 872445 h 2182254"/>
              <a:gd name="connsiteX718" fmla="*/ 2494387 w 4233906"/>
              <a:gd name="connsiteY718" fmla="*/ 871587 h 2182254"/>
              <a:gd name="connsiteX719" fmla="*/ 2492767 w 4233906"/>
              <a:gd name="connsiteY719" fmla="*/ 872540 h 2182254"/>
              <a:gd name="connsiteX720" fmla="*/ 2547632 w 4233906"/>
              <a:gd name="connsiteY720" fmla="*/ 563930 h 2182254"/>
              <a:gd name="connsiteX721" fmla="*/ 2546393 w 4233906"/>
              <a:gd name="connsiteY721" fmla="*/ 564978 h 2182254"/>
              <a:gd name="connsiteX722" fmla="*/ 2546965 w 4233906"/>
              <a:gd name="connsiteY722" fmla="*/ 564025 h 2182254"/>
              <a:gd name="connsiteX723" fmla="*/ 2277883 w 4233906"/>
              <a:gd name="connsiteY723" fmla="*/ 1068755 h 2182254"/>
              <a:gd name="connsiteX724" fmla="*/ 2277026 w 4233906"/>
              <a:gd name="connsiteY724" fmla="*/ 1069517 h 2182254"/>
              <a:gd name="connsiteX725" fmla="*/ 2277026 w 4233906"/>
              <a:gd name="connsiteY725" fmla="*/ 1069517 h 2182254"/>
              <a:gd name="connsiteX726" fmla="*/ 2546774 w 4233906"/>
              <a:gd name="connsiteY726" fmla="*/ 433914 h 2182254"/>
              <a:gd name="connsiteX727" fmla="*/ 2546774 w 4233906"/>
              <a:gd name="connsiteY727" fmla="*/ 433914 h 2182254"/>
              <a:gd name="connsiteX728" fmla="*/ 2546774 w 4233906"/>
              <a:gd name="connsiteY728" fmla="*/ 433914 h 2182254"/>
              <a:gd name="connsiteX729" fmla="*/ 2520581 w 4233906"/>
              <a:gd name="connsiteY729" fmla="*/ 412387 h 2182254"/>
              <a:gd name="connsiteX730" fmla="*/ 2520581 w 4233906"/>
              <a:gd name="connsiteY730" fmla="*/ 412387 h 2182254"/>
              <a:gd name="connsiteX731" fmla="*/ 2447905 w 4233906"/>
              <a:gd name="connsiteY731" fmla="*/ 365524 h 2182254"/>
              <a:gd name="connsiteX732" fmla="*/ 2449619 w 4233906"/>
              <a:gd name="connsiteY732" fmla="*/ 366572 h 2182254"/>
              <a:gd name="connsiteX733" fmla="*/ 2448762 w 4233906"/>
              <a:gd name="connsiteY733" fmla="*/ 367239 h 2182254"/>
              <a:gd name="connsiteX734" fmla="*/ 2447238 w 4233906"/>
              <a:gd name="connsiteY734" fmla="*/ 365620 h 2182254"/>
              <a:gd name="connsiteX735" fmla="*/ 2430760 w 4233906"/>
              <a:gd name="connsiteY735" fmla="*/ 368001 h 2182254"/>
              <a:gd name="connsiteX736" fmla="*/ 2430760 w 4233906"/>
              <a:gd name="connsiteY736" fmla="*/ 368001 h 2182254"/>
              <a:gd name="connsiteX737" fmla="*/ 2431903 w 4233906"/>
              <a:gd name="connsiteY737" fmla="*/ 368001 h 2182254"/>
              <a:gd name="connsiteX738" fmla="*/ 2339129 w 4233906"/>
              <a:gd name="connsiteY738" fmla="*/ 354570 h 2182254"/>
              <a:gd name="connsiteX739" fmla="*/ 2338653 w 4233906"/>
              <a:gd name="connsiteY739" fmla="*/ 354570 h 2182254"/>
              <a:gd name="connsiteX740" fmla="*/ 2338653 w 4233906"/>
              <a:gd name="connsiteY740" fmla="*/ 353999 h 2182254"/>
              <a:gd name="connsiteX741" fmla="*/ 2459621 w 4233906"/>
              <a:gd name="connsiteY741" fmla="*/ 401243 h 2182254"/>
              <a:gd name="connsiteX742" fmla="*/ 2459621 w 4233906"/>
              <a:gd name="connsiteY742" fmla="*/ 401243 h 2182254"/>
              <a:gd name="connsiteX743" fmla="*/ 2459621 w 4233906"/>
              <a:gd name="connsiteY743" fmla="*/ 401243 h 2182254"/>
              <a:gd name="connsiteX744" fmla="*/ 2329128 w 4233906"/>
              <a:gd name="connsiteY744" fmla="*/ 1101997 h 2182254"/>
              <a:gd name="connsiteX745" fmla="*/ 2329128 w 4233906"/>
              <a:gd name="connsiteY745" fmla="*/ 1101997 h 2182254"/>
              <a:gd name="connsiteX746" fmla="*/ 2329128 w 4233906"/>
              <a:gd name="connsiteY746" fmla="*/ 1101997 h 2182254"/>
              <a:gd name="connsiteX747" fmla="*/ 2328461 w 4233906"/>
              <a:gd name="connsiteY747" fmla="*/ 1102093 h 2182254"/>
              <a:gd name="connsiteX748" fmla="*/ 2440380 w 4233906"/>
              <a:gd name="connsiteY748" fmla="*/ 987030 h 2182254"/>
              <a:gd name="connsiteX749" fmla="*/ 2440380 w 4233906"/>
              <a:gd name="connsiteY749" fmla="*/ 987030 h 2182254"/>
              <a:gd name="connsiteX750" fmla="*/ 2697555 w 4233906"/>
              <a:gd name="connsiteY750" fmla="*/ 776814 h 2182254"/>
              <a:gd name="connsiteX751" fmla="*/ 2698412 w 4233906"/>
              <a:gd name="connsiteY751" fmla="*/ 776814 h 2182254"/>
              <a:gd name="connsiteX752" fmla="*/ 2697746 w 4233906"/>
              <a:gd name="connsiteY752" fmla="*/ 777480 h 2182254"/>
              <a:gd name="connsiteX753" fmla="*/ 2696983 w 4233906"/>
              <a:gd name="connsiteY753" fmla="*/ 776909 h 2182254"/>
              <a:gd name="connsiteX754" fmla="*/ 3267626 w 4233906"/>
              <a:gd name="connsiteY754" fmla="*/ 331139 h 2182254"/>
              <a:gd name="connsiteX755" fmla="*/ 3266293 w 4233906"/>
              <a:gd name="connsiteY755" fmla="*/ 331139 h 2182254"/>
              <a:gd name="connsiteX756" fmla="*/ 3266959 w 4233906"/>
              <a:gd name="connsiteY756" fmla="*/ 329996 h 2182254"/>
              <a:gd name="connsiteX757" fmla="*/ 3267626 w 4233906"/>
              <a:gd name="connsiteY757" fmla="*/ 331139 h 2182254"/>
              <a:gd name="connsiteX758" fmla="*/ 3426122 w 4233906"/>
              <a:gd name="connsiteY758" fmla="*/ 276846 h 2182254"/>
              <a:gd name="connsiteX759" fmla="*/ 3426122 w 4233906"/>
              <a:gd name="connsiteY759" fmla="*/ 275132 h 2182254"/>
              <a:gd name="connsiteX760" fmla="*/ 3426789 w 4233906"/>
              <a:gd name="connsiteY760" fmla="*/ 276275 h 2182254"/>
              <a:gd name="connsiteX761" fmla="*/ 3617289 w 4233906"/>
              <a:gd name="connsiteY761" fmla="*/ 120541 h 2182254"/>
              <a:gd name="connsiteX762" fmla="*/ 3617289 w 4233906"/>
              <a:gd name="connsiteY762" fmla="*/ 121018 h 2182254"/>
              <a:gd name="connsiteX763" fmla="*/ 3617289 w 4233906"/>
              <a:gd name="connsiteY763" fmla="*/ 121018 h 2182254"/>
              <a:gd name="connsiteX764" fmla="*/ 3837698 w 4233906"/>
              <a:gd name="connsiteY764" fmla="*/ 45389 h 2182254"/>
              <a:gd name="connsiteX765" fmla="*/ 3838841 w 4233906"/>
              <a:gd name="connsiteY765" fmla="*/ 43960 h 2182254"/>
              <a:gd name="connsiteX766" fmla="*/ 3837698 w 4233906"/>
              <a:gd name="connsiteY766" fmla="*/ 45389 h 2182254"/>
              <a:gd name="connsiteX767" fmla="*/ 3839222 w 4233906"/>
              <a:gd name="connsiteY767" fmla="*/ 41865 h 2182254"/>
              <a:gd name="connsiteX768" fmla="*/ 3839222 w 4233906"/>
              <a:gd name="connsiteY768" fmla="*/ 41865 h 2182254"/>
              <a:gd name="connsiteX769" fmla="*/ 3740352 w 4233906"/>
              <a:gd name="connsiteY769" fmla="*/ 94062 h 2182254"/>
              <a:gd name="connsiteX770" fmla="*/ 3740352 w 4233906"/>
              <a:gd name="connsiteY770" fmla="*/ 94062 h 2182254"/>
              <a:gd name="connsiteX771" fmla="*/ 3740352 w 4233906"/>
              <a:gd name="connsiteY771" fmla="*/ 94062 h 2182254"/>
              <a:gd name="connsiteX772" fmla="*/ 3740352 w 4233906"/>
              <a:gd name="connsiteY772" fmla="*/ 94157 h 2182254"/>
              <a:gd name="connsiteX773" fmla="*/ 3866273 w 4233906"/>
              <a:gd name="connsiteY773" fmla="*/ 86251 h 2182254"/>
              <a:gd name="connsiteX774" fmla="*/ 3867034 w 4233906"/>
              <a:gd name="connsiteY774" fmla="*/ 85203 h 2182254"/>
              <a:gd name="connsiteX775" fmla="*/ 3867034 w 4233906"/>
              <a:gd name="connsiteY775" fmla="*/ 85870 h 2182254"/>
              <a:gd name="connsiteX776" fmla="*/ 3971048 w 4233906"/>
              <a:gd name="connsiteY776" fmla="*/ 46056 h 2182254"/>
              <a:gd name="connsiteX777" fmla="*/ 3971048 w 4233906"/>
              <a:gd name="connsiteY777" fmla="*/ 46056 h 2182254"/>
              <a:gd name="connsiteX778" fmla="*/ 3971048 w 4233906"/>
              <a:gd name="connsiteY778" fmla="*/ 46056 h 218225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</a:cxnLst>
            <a:rect l="l" t="t" r="r" b="b"/>
            <a:pathLst>
              <a:path w="4233906" h="2182254">
                <a:moveTo>
                  <a:pt x="4233747" y="4622"/>
                </a:moveTo>
                <a:cubicBezTo>
                  <a:pt x="4232794" y="-807"/>
                  <a:pt x="4227080" y="717"/>
                  <a:pt x="4223174" y="717"/>
                </a:cubicBezTo>
                <a:lnTo>
                  <a:pt x="3976477" y="717"/>
                </a:lnTo>
                <a:cubicBezTo>
                  <a:pt x="3971591" y="383"/>
                  <a:pt x="3966695" y="383"/>
                  <a:pt x="3961808" y="717"/>
                </a:cubicBezTo>
                <a:cubicBezTo>
                  <a:pt x="3955141" y="1669"/>
                  <a:pt x="3947616" y="-522"/>
                  <a:pt x="3941901" y="5003"/>
                </a:cubicBezTo>
                <a:cubicBezTo>
                  <a:pt x="3937139" y="5575"/>
                  <a:pt x="3931328" y="3384"/>
                  <a:pt x="3928375" y="9575"/>
                </a:cubicBezTo>
                <a:cubicBezTo>
                  <a:pt x="3914755" y="8146"/>
                  <a:pt x="3902372" y="13861"/>
                  <a:pt x="3889514" y="16528"/>
                </a:cubicBezTo>
                <a:cubicBezTo>
                  <a:pt x="3886418" y="16281"/>
                  <a:pt x="3883551" y="18167"/>
                  <a:pt x="3882560" y="21100"/>
                </a:cubicBezTo>
                <a:cubicBezTo>
                  <a:pt x="3874655" y="21100"/>
                  <a:pt x="3865987" y="17195"/>
                  <a:pt x="3859796" y="25672"/>
                </a:cubicBezTo>
                <a:cubicBezTo>
                  <a:pt x="3848670" y="26911"/>
                  <a:pt x="3837869" y="30139"/>
                  <a:pt x="3827887" y="35197"/>
                </a:cubicBezTo>
                <a:cubicBezTo>
                  <a:pt x="3825982" y="35197"/>
                  <a:pt x="3824172" y="35197"/>
                  <a:pt x="3823219" y="37293"/>
                </a:cubicBezTo>
                <a:cubicBezTo>
                  <a:pt x="3809313" y="43960"/>
                  <a:pt x="3793216" y="44151"/>
                  <a:pt x="3779690" y="51199"/>
                </a:cubicBezTo>
                <a:cubicBezTo>
                  <a:pt x="3769022" y="56724"/>
                  <a:pt x="3757878" y="60724"/>
                  <a:pt x="3747019" y="65201"/>
                </a:cubicBezTo>
                <a:cubicBezTo>
                  <a:pt x="3742638" y="67106"/>
                  <a:pt x="3737494" y="67201"/>
                  <a:pt x="3733970" y="71392"/>
                </a:cubicBezTo>
                <a:cubicBezTo>
                  <a:pt x="3731589" y="70535"/>
                  <a:pt x="3728732" y="68059"/>
                  <a:pt x="3726541" y="69963"/>
                </a:cubicBezTo>
                <a:cubicBezTo>
                  <a:pt x="3718159" y="76917"/>
                  <a:pt x="3706729" y="76155"/>
                  <a:pt x="3697966" y="82536"/>
                </a:cubicBezTo>
                <a:cubicBezTo>
                  <a:pt x="3691346" y="86851"/>
                  <a:pt x="3683983" y="89880"/>
                  <a:pt x="3676249" y="91490"/>
                </a:cubicBezTo>
                <a:cubicBezTo>
                  <a:pt x="3658713" y="95948"/>
                  <a:pt x="3641997" y="103149"/>
                  <a:pt x="3626719" y="112826"/>
                </a:cubicBezTo>
                <a:cubicBezTo>
                  <a:pt x="3622756" y="112283"/>
                  <a:pt x="3618737" y="113093"/>
                  <a:pt x="3615289" y="115112"/>
                </a:cubicBezTo>
                <a:cubicBezTo>
                  <a:pt x="3601678" y="120389"/>
                  <a:pt x="3588524" y="126752"/>
                  <a:pt x="3575950" y="134162"/>
                </a:cubicBezTo>
                <a:cubicBezTo>
                  <a:pt x="3574664" y="134991"/>
                  <a:pt x="3573188" y="135448"/>
                  <a:pt x="3571664" y="135495"/>
                </a:cubicBezTo>
                <a:cubicBezTo>
                  <a:pt x="3560234" y="136543"/>
                  <a:pt x="3552614" y="145020"/>
                  <a:pt x="3542137" y="149021"/>
                </a:cubicBezTo>
                <a:lnTo>
                  <a:pt x="3537565" y="149021"/>
                </a:lnTo>
                <a:cubicBezTo>
                  <a:pt x="3512800" y="159784"/>
                  <a:pt x="3490607" y="175691"/>
                  <a:pt x="3464889" y="184359"/>
                </a:cubicBezTo>
                <a:cubicBezTo>
                  <a:pt x="3460507" y="185883"/>
                  <a:pt x="3455364" y="187216"/>
                  <a:pt x="3452983" y="192360"/>
                </a:cubicBezTo>
                <a:lnTo>
                  <a:pt x="3450697" y="192360"/>
                </a:lnTo>
                <a:cubicBezTo>
                  <a:pt x="3438809" y="197513"/>
                  <a:pt x="3427341" y="203590"/>
                  <a:pt x="3416407" y="210553"/>
                </a:cubicBezTo>
                <a:cubicBezTo>
                  <a:pt x="3412882" y="212667"/>
                  <a:pt x="3409063" y="214248"/>
                  <a:pt x="3405072" y="215220"/>
                </a:cubicBezTo>
                <a:cubicBezTo>
                  <a:pt x="3401386" y="215220"/>
                  <a:pt x="3397900" y="216858"/>
                  <a:pt x="3395547" y="219696"/>
                </a:cubicBezTo>
                <a:lnTo>
                  <a:pt x="3393451" y="219696"/>
                </a:lnTo>
                <a:cubicBezTo>
                  <a:pt x="3392308" y="219849"/>
                  <a:pt x="3391365" y="220678"/>
                  <a:pt x="3391070" y="221792"/>
                </a:cubicBezTo>
                <a:cubicBezTo>
                  <a:pt x="3382060" y="228383"/>
                  <a:pt x="3372497" y="234175"/>
                  <a:pt x="3362495" y="239128"/>
                </a:cubicBezTo>
                <a:cubicBezTo>
                  <a:pt x="3349636" y="244271"/>
                  <a:pt x="3337349" y="250177"/>
                  <a:pt x="3325062" y="256273"/>
                </a:cubicBezTo>
                <a:cubicBezTo>
                  <a:pt x="3321347" y="263893"/>
                  <a:pt x="3313537" y="264845"/>
                  <a:pt x="3306774" y="267512"/>
                </a:cubicBezTo>
                <a:lnTo>
                  <a:pt x="3293058" y="274465"/>
                </a:lnTo>
                <a:cubicBezTo>
                  <a:pt x="3290677" y="275799"/>
                  <a:pt x="3287819" y="276370"/>
                  <a:pt x="3286200" y="278847"/>
                </a:cubicBezTo>
                <a:cubicBezTo>
                  <a:pt x="3282038" y="279456"/>
                  <a:pt x="3278228" y="281514"/>
                  <a:pt x="3275437" y="284657"/>
                </a:cubicBezTo>
                <a:cubicBezTo>
                  <a:pt x="3270379" y="288543"/>
                  <a:pt x="3264959" y="291925"/>
                  <a:pt x="3259244" y="294753"/>
                </a:cubicBezTo>
                <a:cubicBezTo>
                  <a:pt x="3246005" y="301421"/>
                  <a:pt x="3233050" y="308565"/>
                  <a:pt x="3219906" y="315518"/>
                </a:cubicBezTo>
                <a:cubicBezTo>
                  <a:pt x="3213239" y="317518"/>
                  <a:pt x="3209524" y="323614"/>
                  <a:pt x="3203904" y="327043"/>
                </a:cubicBezTo>
                <a:cubicBezTo>
                  <a:pt x="3191998" y="334854"/>
                  <a:pt x="3178282" y="338950"/>
                  <a:pt x="3166757" y="348094"/>
                </a:cubicBezTo>
                <a:cubicBezTo>
                  <a:pt x="3152383" y="358142"/>
                  <a:pt x="3137296" y="367125"/>
                  <a:pt x="3121608" y="374954"/>
                </a:cubicBezTo>
                <a:cubicBezTo>
                  <a:pt x="3115398" y="377364"/>
                  <a:pt x="3109873" y="381260"/>
                  <a:pt x="3105511" y="386289"/>
                </a:cubicBezTo>
                <a:cubicBezTo>
                  <a:pt x="3097605" y="388384"/>
                  <a:pt x="3092461" y="394957"/>
                  <a:pt x="3085127" y="398004"/>
                </a:cubicBezTo>
                <a:cubicBezTo>
                  <a:pt x="3079984" y="402767"/>
                  <a:pt x="3072649" y="404958"/>
                  <a:pt x="3069030" y="411625"/>
                </a:cubicBezTo>
                <a:cubicBezTo>
                  <a:pt x="3064315" y="411778"/>
                  <a:pt x="3060000" y="414331"/>
                  <a:pt x="3057600" y="418388"/>
                </a:cubicBezTo>
                <a:lnTo>
                  <a:pt x="3057600" y="418388"/>
                </a:lnTo>
                <a:cubicBezTo>
                  <a:pt x="3048075" y="423912"/>
                  <a:pt x="3037979" y="429056"/>
                  <a:pt x="3029025" y="435343"/>
                </a:cubicBezTo>
                <a:cubicBezTo>
                  <a:pt x="3023786" y="439057"/>
                  <a:pt x="3016452" y="440772"/>
                  <a:pt x="3014261" y="448106"/>
                </a:cubicBezTo>
                <a:cubicBezTo>
                  <a:pt x="3012451" y="448106"/>
                  <a:pt x="3010642" y="448106"/>
                  <a:pt x="3009784" y="450392"/>
                </a:cubicBezTo>
                <a:cubicBezTo>
                  <a:pt x="2997307" y="452297"/>
                  <a:pt x="2990734" y="463346"/>
                  <a:pt x="2980066" y="468775"/>
                </a:cubicBezTo>
                <a:cubicBezTo>
                  <a:pt x="2966065" y="473633"/>
                  <a:pt x="2956540" y="485349"/>
                  <a:pt x="2944252" y="492969"/>
                </a:cubicBezTo>
                <a:cubicBezTo>
                  <a:pt x="2924155" y="505446"/>
                  <a:pt x="2906152" y="520972"/>
                  <a:pt x="2885198" y="532593"/>
                </a:cubicBezTo>
                <a:cubicBezTo>
                  <a:pt x="2875673" y="537641"/>
                  <a:pt x="2870719" y="546880"/>
                  <a:pt x="2861575" y="551643"/>
                </a:cubicBezTo>
                <a:cubicBezTo>
                  <a:pt x="2856565" y="553453"/>
                  <a:pt x="2851936" y="556205"/>
                  <a:pt x="2847955" y="559739"/>
                </a:cubicBezTo>
                <a:cubicBezTo>
                  <a:pt x="2840897" y="567597"/>
                  <a:pt x="2832439" y="574055"/>
                  <a:pt x="2822999" y="578789"/>
                </a:cubicBezTo>
                <a:cubicBezTo>
                  <a:pt x="2816551" y="582094"/>
                  <a:pt x="2811465" y="587552"/>
                  <a:pt x="2808616" y="594220"/>
                </a:cubicBezTo>
                <a:cubicBezTo>
                  <a:pt x="2797091" y="599744"/>
                  <a:pt x="2784423" y="603745"/>
                  <a:pt x="2776613" y="614889"/>
                </a:cubicBezTo>
                <a:cubicBezTo>
                  <a:pt x="2769421" y="617737"/>
                  <a:pt x="2763115" y="622442"/>
                  <a:pt x="2758324" y="628510"/>
                </a:cubicBezTo>
                <a:lnTo>
                  <a:pt x="2756039" y="630796"/>
                </a:lnTo>
                <a:cubicBezTo>
                  <a:pt x="2750705" y="635463"/>
                  <a:pt x="2742894" y="637082"/>
                  <a:pt x="2739941" y="644512"/>
                </a:cubicBezTo>
                <a:cubicBezTo>
                  <a:pt x="2734893" y="647750"/>
                  <a:pt x="2729749" y="650893"/>
                  <a:pt x="2724892" y="654037"/>
                </a:cubicBezTo>
                <a:cubicBezTo>
                  <a:pt x="2708271" y="664409"/>
                  <a:pt x="2693335" y="677259"/>
                  <a:pt x="2680600" y="692137"/>
                </a:cubicBezTo>
                <a:cubicBezTo>
                  <a:pt x="2672314" y="700709"/>
                  <a:pt x="2660312" y="703281"/>
                  <a:pt x="2651454" y="711187"/>
                </a:cubicBezTo>
                <a:cubicBezTo>
                  <a:pt x="2639643" y="721664"/>
                  <a:pt x="2627356" y="731570"/>
                  <a:pt x="2615259" y="741762"/>
                </a:cubicBezTo>
                <a:cubicBezTo>
                  <a:pt x="2596266" y="756249"/>
                  <a:pt x="2578111" y="771804"/>
                  <a:pt x="2560871" y="788339"/>
                </a:cubicBezTo>
                <a:cubicBezTo>
                  <a:pt x="2559681" y="789806"/>
                  <a:pt x="2558299" y="791120"/>
                  <a:pt x="2556775" y="792244"/>
                </a:cubicBezTo>
                <a:cubicBezTo>
                  <a:pt x="2536287" y="805922"/>
                  <a:pt x="2517151" y="821515"/>
                  <a:pt x="2499625" y="838821"/>
                </a:cubicBezTo>
                <a:cubicBezTo>
                  <a:pt x="2492958" y="845013"/>
                  <a:pt x="2483433" y="847204"/>
                  <a:pt x="2478766" y="855395"/>
                </a:cubicBezTo>
                <a:cubicBezTo>
                  <a:pt x="2476766" y="856252"/>
                  <a:pt x="2476575" y="858062"/>
                  <a:pt x="2476480" y="859872"/>
                </a:cubicBezTo>
                <a:cubicBezTo>
                  <a:pt x="2459240" y="870540"/>
                  <a:pt x="2445619" y="885780"/>
                  <a:pt x="2428855" y="896638"/>
                </a:cubicBezTo>
                <a:cubicBezTo>
                  <a:pt x="2429807" y="891209"/>
                  <a:pt x="2423425" y="893019"/>
                  <a:pt x="2422187" y="889780"/>
                </a:cubicBezTo>
                <a:lnTo>
                  <a:pt x="2424283" y="889780"/>
                </a:lnTo>
                <a:cubicBezTo>
                  <a:pt x="2433808" y="891876"/>
                  <a:pt x="2432189" y="882637"/>
                  <a:pt x="2435522" y="878446"/>
                </a:cubicBezTo>
                <a:cubicBezTo>
                  <a:pt x="2435570" y="877684"/>
                  <a:pt x="2435570" y="876921"/>
                  <a:pt x="2435522" y="876160"/>
                </a:cubicBezTo>
                <a:cubicBezTo>
                  <a:pt x="2437999" y="875398"/>
                  <a:pt x="2438094" y="871873"/>
                  <a:pt x="2441142" y="871587"/>
                </a:cubicBezTo>
                <a:cubicBezTo>
                  <a:pt x="2444190" y="871302"/>
                  <a:pt x="2442571" y="868730"/>
                  <a:pt x="2442380" y="867016"/>
                </a:cubicBezTo>
                <a:cubicBezTo>
                  <a:pt x="2442190" y="865301"/>
                  <a:pt x="2447429" y="862062"/>
                  <a:pt x="2446857" y="857967"/>
                </a:cubicBezTo>
                <a:cubicBezTo>
                  <a:pt x="2453429" y="852633"/>
                  <a:pt x="2446857" y="845584"/>
                  <a:pt x="2449333" y="839774"/>
                </a:cubicBezTo>
                <a:lnTo>
                  <a:pt x="2458287" y="839774"/>
                </a:lnTo>
                <a:cubicBezTo>
                  <a:pt x="2463850" y="836326"/>
                  <a:pt x="2467402" y="830401"/>
                  <a:pt x="2467812" y="823867"/>
                </a:cubicBezTo>
                <a:cubicBezTo>
                  <a:pt x="2467812" y="817581"/>
                  <a:pt x="2476289" y="814914"/>
                  <a:pt x="2474670" y="807961"/>
                </a:cubicBezTo>
                <a:cubicBezTo>
                  <a:pt x="2483052" y="804341"/>
                  <a:pt x="2482481" y="796530"/>
                  <a:pt x="2483624" y="789482"/>
                </a:cubicBezTo>
                <a:cubicBezTo>
                  <a:pt x="2487815" y="779957"/>
                  <a:pt x="2497816" y="773004"/>
                  <a:pt x="2493815" y="760907"/>
                </a:cubicBezTo>
                <a:cubicBezTo>
                  <a:pt x="2505912" y="761383"/>
                  <a:pt x="2507626" y="759669"/>
                  <a:pt x="2506579" y="748429"/>
                </a:cubicBezTo>
                <a:cubicBezTo>
                  <a:pt x="2509055" y="743857"/>
                  <a:pt x="2514294" y="738904"/>
                  <a:pt x="2506579" y="734809"/>
                </a:cubicBezTo>
                <a:lnTo>
                  <a:pt x="2506579" y="734809"/>
                </a:lnTo>
                <a:cubicBezTo>
                  <a:pt x="2506579" y="732427"/>
                  <a:pt x="2502578" y="732618"/>
                  <a:pt x="2502769" y="729855"/>
                </a:cubicBezTo>
                <a:cubicBezTo>
                  <a:pt x="2516866" y="726522"/>
                  <a:pt x="2516866" y="726522"/>
                  <a:pt x="2520485" y="716521"/>
                </a:cubicBezTo>
                <a:cubicBezTo>
                  <a:pt x="2523609" y="711615"/>
                  <a:pt x="2526324" y="706453"/>
                  <a:pt x="2528582" y="701090"/>
                </a:cubicBezTo>
                <a:cubicBezTo>
                  <a:pt x="2532306" y="692508"/>
                  <a:pt x="2535487" y="683688"/>
                  <a:pt x="2538107" y="674706"/>
                </a:cubicBezTo>
                <a:cubicBezTo>
                  <a:pt x="2538087" y="670943"/>
                  <a:pt x="2537840" y="667191"/>
                  <a:pt x="2537344" y="663466"/>
                </a:cubicBezTo>
                <a:cubicBezTo>
                  <a:pt x="2537611" y="661990"/>
                  <a:pt x="2538125" y="660580"/>
                  <a:pt x="2538868" y="659275"/>
                </a:cubicBezTo>
                <a:cubicBezTo>
                  <a:pt x="2545346" y="657656"/>
                  <a:pt x="2541726" y="649084"/>
                  <a:pt x="2548393" y="646512"/>
                </a:cubicBezTo>
                <a:cubicBezTo>
                  <a:pt x="2555061" y="643940"/>
                  <a:pt x="2557918" y="640416"/>
                  <a:pt x="2550489" y="634701"/>
                </a:cubicBezTo>
                <a:cubicBezTo>
                  <a:pt x="2547727" y="632701"/>
                  <a:pt x="2551251" y="629843"/>
                  <a:pt x="2550489" y="627367"/>
                </a:cubicBezTo>
                <a:cubicBezTo>
                  <a:pt x="2555747" y="627224"/>
                  <a:pt x="2559890" y="622842"/>
                  <a:pt x="2559747" y="617584"/>
                </a:cubicBezTo>
                <a:cubicBezTo>
                  <a:pt x="2559728" y="616994"/>
                  <a:pt x="2559662" y="616413"/>
                  <a:pt x="2559538" y="615841"/>
                </a:cubicBezTo>
                <a:cubicBezTo>
                  <a:pt x="2560205" y="611174"/>
                  <a:pt x="2566872" y="610126"/>
                  <a:pt x="2566872" y="606316"/>
                </a:cubicBezTo>
                <a:cubicBezTo>
                  <a:pt x="2566367" y="599744"/>
                  <a:pt x="2567653" y="593162"/>
                  <a:pt x="2570587" y="587266"/>
                </a:cubicBezTo>
                <a:cubicBezTo>
                  <a:pt x="2572244" y="584514"/>
                  <a:pt x="2571454" y="580951"/>
                  <a:pt x="2568777" y="579170"/>
                </a:cubicBezTo>
                <a:cubicBezTo>
                  <a:pt x="2573997" y="574627"/>
                  <a:pt x="2576521" y="567721"/>
                  <a:pt x="2575444" y="560882"/>
                </a:cubicBezTo>
                <a:lnTo>
                  <a:pt x="2573254" y="556405"/>
                </a:lnTo>
                <a:cubicBezTo>
                  <a:pt x="2578874" y="542499"/>
                  <a:pt x="2578874" y="542499"/>
                  <a:pt x="2568682" y="538022"/>
                </a:cubicBezTo>
                <a:cubicBezTo>
                  <a:pt x="2568386" y="537851"/>
                  <a:pt x="2568129" y="537622"/>
                  <a:pt x="2567920" y="537355"/>
                </a:cubicBezTo>
                <a:cubicBezTo>
                  <a:pt x="2567777" y="537022"/>
                  <a:pt x="2567777" y="536641"/>
                  <a:pt x="2567920" y="536308"/>
                </a:cubicBezTo>
                <a:cubicBezTo>
                  <a:pt x="2571063" y="533736"/>
                  <a:pt x="2576207" y="533641"/>
                  <a:pt x="2577445" y="528878"/>
                </a:cubicBezTo>
                <a:cubicBezTo>
                  <a:pt x="2576111" y="518782"/>
                  <a:pt x="2580588" y="507352"/>
                  <a:pt x="2570587" y="499255"/>
                </a:cubicBezTo>
                <a:lnTo>
                  <a:pt x="2570587" y="499255"/>
                </a:lnTo>
                <a:cubicBezTo>
                  <a:pt x="2572206" y="499255"/>
                  <a:pt x="2573921" y="501637"/>
                  <a:pt x="2575254" y="498779"/>
                </a:cubicBezTo>
                <a:cubicBezTo>
                  <a:pt x="2578969" y="490778"/>
                  <a:pt x="2576016" y="486396"/>
                  <a:pt x="2565729" y="485444"/>
                </a:cubicBezTo>
                <a:cubicBezTo>
                  <a:pt x="2568015" y="482872"/>
                  <a:pt x="2567253" y="478967"/>
                  <a:pt x="2569920" y="476395"/>
                </a:cubicBezTo>
                <a:cubicBezTo>
                  <a:pt x="2571834" y="474224"/>
                  <a:pt x="2571634" y="470918"/>
                  <a:pt x="2569463" y="469004"/>
                </a:cubicBezTo>
                <a:cubicBezTo>
                  <a:pt x="2569339" y="468890"/>
                  <a:pt x="2569206" y="468785"/>
                  <a:pt x="2569063" y="468680"/>
                </a:cubicBezTo>
                <a:cubicBezTo>
                  <a:pt x="2561824" y="465537"/>
                  <a:pt x="2563919" y="460393"/>
                  <a:pt x="2564396" y="454869"/>
                </a:cubicBezTo>
                <a:cubicBezTo>
                  <a:pt x="2564396" y="451440"/>
                  <a:pt x="2567729" y="447249"/>
                  <a:pt x="2564396" y="444201"/>
                </a:cubicBezTo>
                <a:cubicBezTo>
                  <a:pt x="2559538" y="438838"/>
                  <a:pt x="2556242" y="432256"/>
                  <a:pt x="2554871" y="425151"/>
                </a:cubicBezTo>
                <a:cubicBezTo>
                  <a:pt x="2551727" y="415626"/>
                  <a:pt x="2543822" y="410482"/>
                  <a:pt x="2538868" y="402767"/>
                </a:cubicBezTo>
                <a:cubicBezTo>
                  <a:pt x="2535611" y="395985"/>
                  <a:pt x="2530810" y="390051"/>
                  <a:pt x="2524867" y="385432"/>
                </a:cubicBezTo>
                <a:cubicBezTo>
                  <a:pt x="2520104" y="380669"/>
                  <a:pt x="2513151" y="378859"/>
                  <a:pt x="2509150" y="373144"/>
                </a:cubicBezTo>
                <a:cubicBezTo>
                  <a:pt x="2507074" y="370258"/>
                  <a:pt x="2503750" y="368525"/>
                  <a:pt x="2500197" y="368477"/>
                </a:cubicBezTo>
                <a:cubicBezTo>
                  <a:pt x="2496044" y="363600"/>
                  <a:pt x="2490882" y="359704"/>
                  <a:pt x="2485052" y="357047"/>
                </a:cubicBezTo>
                <a:cubicBezTo>
                  <a:pt x="2470003" y="347522"/>
                  <a:pt x="2454382" y="336759"/>
                  <a:pt x="2436475" y="336092"/>
                </a:cubicBezTo>
                <a:cubicBezTo>
                  <a:pt x="2416939" y="334311"/>
                  <a:pt x="2397317" y="333673"/>
                  <a:pt x="2377706" y="334187"/>
                </a:cubicBezTo>
                <a:cubicBezTo>
                  <a:pt x="2366552" y="334549"/>
                  <a:pt x="2355474" y="336111"/>
                  <a:pt x="2344654" y="338854"/>
                </a:cubicBezTo>
                <a:lnTo>
                  <a:pt x="2340082" y="338854"/>
                </a:lnTo>
                <a:lnTo>
                  <a:pt x="2317222" y="341140"/>
                </a:lnTo>
                <a:cubicBezTo>
                  <a:pt x="2316612" y="339702"/>
                  <a:pt x="2314955" y="339026"/>
                  <a:pt x="2313507" y="339616"/>
                </a:cubicBezTo>
                <a:cubicBezTo>
                  <a:pt x="2293219" y="347712"/>
                  <a:pt x="2271025" y="347236"/>
                  <a:pt x="2250452" y="355523"/>
                </a:cubicBezTo>
                <a:cubicBezTo>
                  <a:pt x="2232163" y="361743"/>
                  <a:pt x="2213523" y="366896"/>
                  <a:pt x="2194635" y="370953"/>
                </a:cubicBezTo>
                <a:cubicBezTo>
                  <a:pt x="2190425" y="371449"/>
                  <a:pt x="2186710" y="373925"/>
                  <a:pt x="2184634" y="377621"/>
                </a:cubicBezTo>
                <a:lnTo>
                  <a:pt x="2181776" y="377621"/>
                </a:lnTo>
                <a:cubicBezTo>
                  <a:pt x="2181224" y="376202"/>
                  <a:pt x="2179633" y="375488"/>
                  <a:pt x="2178204" y="376040"/>
                </a:cubicBezTo>
                <a:cubicBezTo>
                  <a:pt x="2178157" y="376059"/>
                  <a:pt x="2178109" y="376078"/>
                  <a:pt x="2178062" y="376097"/>
                </a:cubicBezTo>
                <a:cubicBezTo>
                  <a:pt x="2166222" y="381326"/>
                  <a:pt x="2154106" y="385908"/>
                  <a:pt x="2141771" y="389813"/>
                </a:cubicBezTo>
                <a:cubicBezTo>
                  <a:pt x="2130532" y="393718"/>
                  <a:pt x="2119578" y="398386"/>
                  <a:pt x="2108529" y="402767"/>
                </a:cubicBezTo>
                <a:cubicBezTo>
                  <a:pt x="2100433" y="406672"/>
                  <a:pt x="2090812" y="406387"/>
                  <a:pt x="2083383" y="412292"/>
                </a:cubicBezTo>
                <a:cubicBezTo>
                  <a:pt x="2080716" y="412292"/>
                  <a:pt x="2078716" y="413626"/>
                  <a:pt x="2076525" y="414673"/>
                </a:cubicBezTo>
                <a:cubicBezTo>
                  <a:pt x="2069762" y="422008"/>
                  <a:pt x="2059570" y="421817"/>
                  <a:pt x="2051379" y="426103"/>
                </a:cubicBezTo>
                <a:cubicBezTo>
                  <a:pt x="2045892" y="425465"/>
                  <a:pt x="2040530" y="428018"/>
                  <a:pt x="2037568" y="432676"/>
                </a:cubicBezTo>
                <a:cubicBezTo>
                  <a:pt x="2033662" y="430294"/>
                  <a:pt x="2030519" y="432676"/>
                  <a:pt x="2027471" y="434676"/>
                </a:cubicBezTo>
                <a:cubicBezTo>
                  <a:pt x="2020804" y="438486"/>
                  <a:pt x="2014422" y="442582"/>
                  <a:pt x="2008421" y="446582"/>
                </a:cubicBezTo>
                <a:cubicBezTo>
                  <a:pt x="1998953" y="447230"/>
                  <a:pt x="1990028" y="451249"/>
                  <a:pt x="1983275" y="457917"/>
                </a:cubicBezTo>
                <a:lnTo>
                  <a:pt x="1983275" y="457917"/>
                </a:lnTo>
                <a:cubicBezTo>
                  <a:pt x="1978379" y="457498"/>
                  <a:pt x="1973493" y="458812"/>
                  <a:pt x="1969464" y="461632"/>
                </a:cubicBezTo>
                <a:cubicBezTo>
                  <a:pt x="1958320" y="469061"/>
                  <a:pt x="1944508" y="471157"/>
                  <a:pt x="1933936" y="479920"/>
                </a:cubicBezTo>
                <a:cubicBezTo>
                  <a:pt x="1932221" y="481348"/>
                  <a:pt x="1928887" y="480682"/>
                  <a:pt x="1926220" y="480967"/>
                </a:cubicBezTo>
                <a:cubicBezTo>
                  <a:pt x="1927763" y="480767"/>
                  <a:pt x="1929326" y="481139"/>
                  <a:pt x="1930602" y="482015"/>
                </a:cubicBezTo>
                <a:cubicBezTo>
                  <a:pt x="1929059" y="482263"/>
                  <a:pt x="1927487" y="481882"/>
                  <a:pt x="1926220" y="480967"/>
                </a:cubicBezTo>
                <a:cubicBezTo>
                  <a:pt x="1924792" y="480967"/>
                  <a:pt x="1922887" y="480967"/>
                  <a:pt x="1921934" y="482015"/>
                </a:cubicBezTo>
                <a:cubicBezTo>
                  <a:pt x="1911228" y="490740"/>
                  <a:pt x="1899160" y="497665"/>
                  <a:pt x="1886215" y="502494"/>
                </a:cubicBezTo>
                <a:cubicBezTo>
                  <a:pt x="1877738" y="506399"/>
                  <a:pt x="1866594" y="506780"/>
                  <a:pt x="1862117" y="517353"/>
                </a:cubicBezTo>
                <a:cubicBezTo>
                  <a:pt x="1856602" y="517829"/>
                  <a:pt x="1851278" y="519629"/>
                  <a:pt x="1846591" y="522592"/>
                </a:cubicBezTo>
                <a:cubicBezTo>
                  <a:pt x="1835161" y="528021"/>
                  <a:pt x="1825922" y="537641"/>
                  <a:pt x="1813159" y="540784"/>
                </a:cubicBezTo>
                <a:cubicBezTo>
                  <a:pt x="1812806" y="540918"/>
                  <a:pt x="1812492" y="541108"/>
                  <a:pt x="1812206" y="541356"/>
                </a:cubicBezTo>
                <a:cubicBezTo>
                  <a:pt x="1803777" y="548338"/>
                  <a:pt x="1794413" y="554110"/>
                  <a:pt x="1784393" y="558501"/>
                </a:cubicBezTo>
                <a:cubicBezTo>
                  <a:pt x="1780812" y="559491"/>
                  <a:pt x="1777383" y="560968"/>
                  <a:pt x="1774201" y="562882"/>
                </a:cubicBezTo>
                <a:cubicBezTo>
                  <a:pt x="1766867" y="565645"/>
                  <a:pt x="1762200" y="572407"/>
                  <a:pt x="1755151" y="574693"/>
                </a:cubicBezTo>
                <a:cubicBezTo>
                  <a:pt x="1750865" y="576312"/>
                  <a:pt x="1748770" y="581361"/>
                  <a:pt x="1744102" y="582218"/>
                </a:cubicBezTo>
                <a:cubicBezTo>
                  <a:pt x="1731910" y="584409"/>
                  <a:pt x="1723909" y="593648"/>
                  <a:pt x="1713908" y="599649"/>
                </a:cubicBezTo>
                <a:cubicBezTo>
                  <a:pt x="1704955" y="597934"/>
                  <a:pt x="1700097" y="605935"/>
                  <a:pt x="1694001" y="609650"/>
                </a:cubicBezTo>
                <a:cubicBezTo>
                  <a:pt x="1684285" y="613622"/>
                  <a:pt x="1675503" y="619556"/>
                  <a:pt x="1668188" y="627081"/>
                </a:cubicBezTo>
                <a:cubicBezTo>
                  <a:pt x="1666378" y="627652"/>
                  <a:pt x="1664092" y="627652"/>
                  <a:pt x="1662854" y="628795"/>
                </a:cubicBezTo>
                <a:cubicBezTo>
                  <a:pt x="1652281" y="638320"/>
                  <a:pt x="1638184" y="642130"/>
                  <a:pt x="1626183" y="649465"/>
                </a:cubicBezTo>
                <a:cubicBezTo>
                  <a:pt x="1620468" y="652894"/>
                  <a:pt x="1615420" y="657751"/>
                  <a:pt x="1609514" y="660609"/>
                </a:cubicBezTo>
                <a:cubicBezTo>
                  <a:pt x="1595408" y="668353"/>
                  <a:pt x="1581882" y="677106"/>
                  <a:pt x="1569033" y="686803"/>
                </a:cubicBezTo>
                <a:cubicBezTo>
                  <a:pt x="1563985" y="690136"/>
                  <a:pt x="1559508" y="695185"/>
                  <a:pt x="1553602" y="695756"/>
                </a:cubicBezTo>
                <a:cubicBezTo>
                  <a:pt x="1545792" y="696613"/>
                  <a:pt x="1543411" y="705281"/>
                  <a:pt x="1537505" y="706424"/>
                </a:cubicBezTo>
                <a:cubicBezTo>
                  <a:pt x="1531057" y="708472"/>
                  <a:pt x="1525504" y="712672"/>
                  <a:pt x="1521789" y="718330"/>
                </a:cubicBezTo>
                <a:cubicBezTo>
                  <a:pt x="1513016" y="723922"/>
                  <a:pt x="1503958" y="729036"/>
                  <a:pt x="1494643" y="733666"/>
                </a:cubicBezTo>
                <a:cubicBezTo>
                  <a:pt x="1490737" y="735571"/>
                  <a:pt x="1489499" y="740047"/>
                  <a:pt x="1487499" y="743667"/>
                </a:cubicBezTo>
                <a:cubicBezTo>
                  <a:pt x="1485022" y="744238"/>
                  <a:pt x="1482451" y="741095"/>
                  <a:pt x="1480165" y="743667"/>
                </a:cubicBezTo>
                <a:cubicBezTo>
                  <a:pt x="1475307" y="748620"/>
                  <a:pt x="1467973" y="750906"/>
                  <a:pt x="1464734" y="757669"/>
                </a:cubicBezTo>
                <a:cubicBezTo>
                  <a:pt x="1455162" y="762155"/>
                  <a:pt x="1446046" y="767546"/>
                  <a:pt x="1437493" y="773766"/>
                </a:cubicBezTo>
                <a:lnTo>
                  <a:pt x="1432635" y="780433"/>
                </a:lnTo>
                <a:cubicBezTo>
                  <a:pt x="1432635" y="781291"/>
                  <a:pt x="1433302" y="782243"/>
                  <a:pt x="1433683" y="783100"/>
                </a:cubicBezTo>
                <a:cubicBezTo>
                  <a:pt x="1433045" y="782357"/>
                  <a:pt x="1432673" y="781415"/>
                  <a:pt x="1432635" y="780433"/>
                </a:cubicBezTo>
                <a:lnTo>
                  <a:pt x="1428253" y="782719"/>
                </a:lnTo>
                <a:cubicBezTo>
                  <a:pt x="1423300" y="781100"/>
                  <a:pt x="1420824" y="785862"/>
                  <a:pt x="1418728" y="787958"/>
                </a:cubicBezTo>
                <a:cubicBezTo>
                  <a:pt x="1412061" y="795292"/>
                  <a:pt x="1400631" y="796150"/>
                  <a:pt x="1395964" y="805675"/>
                </a:cubicBezTo>
                <a:cubicBezTo>
                  <a:pt x="1388020" y="808351"/>
                  <a:pt x="1380924" y="813085"/>
                  <a:pt x="1375390" y="819391"/>
                </a:cubicBezTo>
                <a:cubicBezTo>
                  <a:pt x="1373104" y="824344"/>
                  <a:pt x="1365865" y="823105"/>
                  <a:pt x="1363960" y="828916"/>
                </a:cubicBezTo>
                <a:cubicBezTo>
                  <a:pt x="1360893" y="828763"/>
                  <a:pt x="1358083" y="830611"/>
                  <a:pt x="1357006" y="833487"/>
                </a:cubicBezTo>
                <a:cubicBezTo>
                  <a:pt x="1348996" y="835459"/>
                  <a:pt x="1341843" y="839965"/>
                  <a:pt x="1336623" y="846346"/>
                </a:cubicBezTo>
                <a:cubicBezTo>
                  <a:pt x="1326526" y="855871"/>
                  <a:pt x="1313572" y="861682"/>
                  <a:pt x="1304524" y="872350"/>
                </a:cubicBezTo>
                <a:cubicBezTo>
                  <a:pt x="1300390" y="872721"/>
                  <a:pt x="1296466" y="874350"/>
                  <a:pt x="1293284" y="877017"/>
                </a:cubicBezTo>
                <a:cubicBezTo>
                  <a:pt x="1290693" y="883370"/>
                  <a:pt x="1285588" y="888371"/>
                  <a:pt x="1279187" y="890828"/>
                </a:cubicBezTo>
                <a:cubicBezTo>
                  <a:pt x="1271605" y="894009"/>
                  <a:pt x="1265262" y="899553"/>
                  <a:pt x="1261090" y="906640"/>
                </a:cubicBezTo>
                <a:cubicBezTo>
                  <a:pt x="1258899" y="906640"/>
                  <a:pt x="1255375" y="905116"/>
                  <a:pt x="1254898" y="905973"/>
                </a:cubicBezTo>
                <a:cubicBezTo>
                  <a:pt x="1249945" y="913212"/>
                  <a:pt x="1240230" y="914736"/>
                  <a:pt x="1235848" y="922546"/>
                </a:cubicBezTo>
                <a:cubicBezTo>
                  <a:pt x="1226028" y="927576"/>
                  <a:pt x="1217160" y="934281"/>
                  <a:pt x="1209655" y="942358"/>
                </a:cubicBezTo>
                <a:cubicBezTo>
                  <a:pt x="1204987" y="947121"/>
                  <a:pt x="1196796" y="947311"/>
                  <a:pt x="1194700" y="954646"/>
                </a:cubicBezTo>
                <a:cubicBezTo>
                  <a:pt x="1184699" y="960275"/>
                  <a:pt x="1175479" y="967190"/>
                  <a:pt x="1167268" y="975220"/>
                </a:cubicBezTo>
                <a:cubicBezTo>
                  <a:pt x="1165363" y="975220"/>
                  <a:pt x="1163554" y="975220"/>
                  <a:pt x="1162696" y="977505"/>
                </a:cubicBezTo>
                <a:cubicBezTo>
                  <a:pt x="1161677" y="978030"/>
                  <a:pt x="1160715" y="978668"/>
                  <a:pt x="1159839" y="979411"/>
                </a:cubicBezTo>
                <a:cubicBezTo>
                  <a:pt x="1145170" y="995508"/>
                  <a:pt x="1124977" y="1004747"/>
                  <a:pt x="1109452" y="1019892"/>
                </a:cubicBezTo>
                <a:cubicBezTo>
                  <a:pt x="1106023" y="1023226"/>
                  <a:pt x="1102213" y="1026559"/>
                  <a:pt x="1098498" y="1029417"/>
                </a:cubicBezTo>
                <a:cubicBezTo>
                  <a:pt x="1082686" y="1042561"/>
                  <a:pt x="1066589" y="1055515"/>
                  <a:pt x="1050873" y="1068565"/>
                </a:cubicBezTo>
                <a:cubicBezTo>
                  <a:pt x="1048682" y="1071994"/>
                  <a:pt x="1044682" y="1072946"/>
                  <a:pt x="1041824" y="1075423"/>
                </a:cubicBezTo>
                <a:cubicBezTo>
                  <a:pt x="1038833" y="1076908"/>
                  <a:pt x="1036395" y="1079309"/>
                  <a:pt x="1034871" y="1082280"/>
                </a:cubicBezTo>
                <a:lnTo>
                  <a:pt x="1034871" y="1082280"/>
                </a:lnTo>
                <a:cubicBezTo>
                  <a:pt x="1031061" y="1084567"/>
                  <a:pt x="1027346" y="1086948"/>
                  <a:pt x="1023631" y="1089329"/>
                </a:cubicBezTo>
                <a:cubicBezTo>
                  <a:pt x="1010487" y="1101235"/>
                  <a:pt x="997628" y="1113332"/>
                  <a:pt x="984198" y="1124953"/>
                </a:cubicBezTo>
                <a:cubicBezTo>
                  <a:pt x="977245" y="1131049"/>
                  <a:pt x="968101" y="1134478"/>
                  <a:pt x="964100" y="1144003"/>
                </a:cubicBezTo>
                <a:cubicBezTo>
                  <a:pt x="955880" y="1147355"/>
                  <a:pt x="948393" y="1152308"/>
                  <a:pt x="942097" y="1158576"/>
                </a:cubicBezTo>
                <a:cubicBezTo>
                  <a:pt x="934668" y="1166577"/>
                  <a:pt x="925714" y="1172578"/>
                  <a:pt x="918380" y="1180483"/>
                </a:cubicBezTo>
                <a:lnTo>
                  <a:pt x="906950" y="1190008"/>
                </a:lnTo>
                <a:cubicBezTo>
                  <a:pt x="889234" y="1207630"/>
                  <a:pt x="869422" y="1222965"/>
                  <a:pt x="851419" y="1240300"/>
                </a:cubicBezTo>
                <a:cubicBezTo>
                  <a:pt x="833417" y="1257636"/>
                  <a:pt x="817891" y="1273543"/>
                  <a:pt x="799413" y="1287925"/>
                </a:cubicBezTo>
                <a:cubicBezTo>
                  <a:pt x="797984" y="1287925"/>
                  <a:pt x="796174" y="1288497"/>
                  <a:pt x="795222" y="1289449"/>
                </a:cubicBezTo>
                <a:cubicBezTo>
                  <a:pt x="777696" y="1305166"/>
                  <a:pt x="762170" y="1322977"/>
                  <a:pt x="743406" y="1337646"/>
                </a:cubicBezTo>
                <a:cubicBezTo>
                  <a:pt x="731309" y="1347171"/>
                  <a:pt x="721308" y="1359934"/>
                  <a:pt x="709783" y="1370412"/>
                </a:cubicBezTo>
                <a:cubicBezTo>
                  <a:pt x="702639" y="1376889"/>
                  <a:pt x="697876" y="1385938"/>
                  <a:pt x="688828" y="1389938"/>
                </a:cubicBezTo>
                <a:cubicBezTo>
                  <a:pt x="685639" y="1390995"/>
                  <a:pt x="682935" y="1393157"/>
                  <a:pt x="681208" y="1396034"/>
                </a:cubicBezTo>
                <a:cubicBezTo>
                  <a:pt x="677001" y="1403207"/>
                  <a:pt x="671118" y="1409255"/>
                  <a:pt x="664063" y="1413655"/>
                </a:cubicBezTo>
                <a:cubicBezTo>
                  <a:pt x="661171" y="1415599"/>
                  <a:pt x="658600" y="1417970"/>
                  <a:pt x="656443" y="1420704"/>
                </a:cubicBezTo>
                <a:cubicBezTo>
                  <a:pt x="646918" y="1434039"/>
                  <a:pt x="633773" y="1444326"/>
                  <a:pt x="624058" y="1457566"/>
                </a:cubicBezTo>
                <a:cubicBezTo>
                  <a:pt x="623296" y="1458709"/>
                  <a:pt x="621010" y="1458613"/>
                  <a:pt x="620152" y="1459566"/>
                </a:cubicBezTo>
                <a:cubicBezTo>
                  <a:pt x="614818" y="1466043"/>
                  <a:pt x="606151" y="1469091"/>
                  <a:pt x="602817" y="1477759"/>
                </a:cubicBezTo>
                <a:lnTo>
                  <a:pt x="600626" y="1479949"/>
                </a:lnTo>
                <a:lnTo>
                  <a:pt x="600626" y="1479949"/>
                </a:lnTo>
                <a:cubicBezTo>
                  <a:pt x="590053" y="1488236"/>
                  <a:pt x="581576" y="1498999"/>
                  <a:pt x="572051" y="1507762"/>
                </a:cubicBezTo>
                <a:cubicBezTo>
                  <a:pt x="567667" y="1511401"/>
                  <a:pt x="564180" y="1515992"/>
                  <a:pt x="561859" y="1521193"/>
                </a:cubicBezTo>
                <a:cubicBezTo>
                  <a:pt x="560050" y="1521193"/>
                  <a:pt x="558240" y="1521193"/>
                  <a:pt x="557383" y="1523383"/>
                </a:cubicBezTo>
                <a:cubicBezTo>
                  <a:pt x="521912" y="1556426"/>
                  <a:pt x="488302" y="1591401"/>
                  <a:pt x="456703" y="1628158"/>
                </a:cubicBezTo>
                <a:cubicBezTo>
                  <a:pt x="450338" y="1630549"/>
                  <a:pt x="445330" y="1635588"/>
                  <a:pt x="442987" y="1641970"/>
                </a:cubicBezTo>
                <a:cubicBezTo>
                  <a:pt x="440987" y="1645970"/>
                  <a:pt x="435653" y="1646827"/>
                  <a:pt x="433462" y="1651495"/>
                </a:cubicBezTo>
                <a:cubicBezTo>
                  <a:pt x="422985" y="1657305"/>
                  <a:pt x="419270" y="1669211"/>
                  <a:pt x="410412" y="1676545"/>
                </a:cubicBezTo>
                <a:cubicBezTo>
                  <a:pt x="407810" y="1676965"/>
                  <a:pt x="405499" y="1678450"/>
                  <a:pt x="404030" y="1680641"/>
                </a:cubicBezTo>
                <a:cubicBezTo>
                  <a:pt x="396505" y="1689404"/>
                  <a:pt x="388695" y="1697881"/>
                  <a:pt x="380884" y="1706454"/>
                </a:cubicBezTo>
                <a:cubicBezTo>
                  <a:pt x="374128" y="1716207"/>
                  <a:pt x="365637" y="1724637"/>
                  <a:pt x="355834" y="1731314"/>
                </a:cubicBezTo>
                <a:cubicBezTo>
                  <a:pt x="351731" y="1733895"/>
                  <a:pt x="349031" y="1738210"/>
                  <a:pt x="348499" y="1743030"/>
                </a:cubicBezTo>
                <a:cubicBezTo>
                  <a:pt x="346309" y="1743030"/>
                  <a:pt x="343070" y="1742554"/>
                  <a:pt x="342308" y="1744840"/>
                </a:cubicBezTo>
                <a:cubicBezTo>
                  <a:pt x="339832" y="1752269"/>
                  <a:pt x="332783" y="1755127"/>
                  <a:pt x="327925" y="1760270"/>
                </a:cubicBezTo>
                <a:cubicBezTo>
                  <a:pt x="323306" y="1764528"/>
                  <a:pt x="319413" y="1769519"/>
                  <a:pt x="316400" y="1775034"/>
                </a:cubicBezTo>
                <a:cubicBezTo>
                  <a:pt x="313066" y="1781416"/>
                  <a:pt x="305446" y="1784083"/>
                  <a:pt x="302779" y="1791036"/>
                </a:cubicBezTo>
                <a:cubicBezTo>
                  <a:pt x="295826" y="1797799"/>
                  <a:pt x="286873" y="1802561"/>
                  <a:pt x="282110" y="1811515"/>
                </a:cubicBezTo>
                <a:cubicBezTo>
                  <a:pt x="274300" y="1814372"/>
                  <a:pt x="271823" y="1822659"/>
                  <a:pt x="266013" y="1827517"/>
                </a:cubicBezTo>
                <a:cubicBezTo>
                  <a:pt x="258241" y="1833832"/>
                  <a:pt x="251771" y="1841595"/>
                  <a:pt x="246963" y="1850377"/>
                </a:cubicBezTo>
                <a:cubicBezTo>
                  <a:pt x="238105" y="1861997"/>
                  <a:pt x="223150" y="1868569"/>
                  <a:pt x="219340" y="1884000"/>
                </a:cubicBezTo>
                <a:cubicBezTo>
                  <a:pt x="208291" y="1888762"/>
                  <a:pt x="204005" y="1900097"/>
                  <a:pt x="195814" y="1907622"/>
                </a:cubicBezTo>
                <a:cubicBezTo>
                  <a:pt x="191198" y="1909374"/>
                  <a:pt x="188370" y="1914051"/>
                  <a:pt x="188956" y="1918957"/>
                </a:cubicBezTo>
                <a:cubicBezTo>
                  <a:pt x="184098" y="1916575"/>
                  <a:pt x="182479" y="1918957"/>
                  <a:pt x="182002" y="1923433"/>
                </a:cubicBezTo>
                <a:cubicBezTo>
                  <a:pt x="178192" y="1924767"/>
                  <a:pt x="178859" y="1930005"/>
                  <a:pt x="176383" y="1931244"/>
                </a:cubicBezTo>
                <a:cubicBezTo>
                  <a:pt x="167235" y="1937445"/>
                  <a:pt x="159772" y="1945827"/>
                  <a:pt x="154666" y="1955628"/>
                </a:cubicBezTo>
                <a:cubicBezTo>
                  <a:pt x="149613" y="1960533"/>
                  <a:pt x="145022" y="1965886"/>
                  <a:pt x="140950" y="1971630"/>
                </a:cubicBezTo>
                <a:cubicBezTo>
                  <a:pt x="121900" y="1990013"/>
                  <a:pt x="106374" y="2011730"/>
                  <a:pt x="88372" y="2031066"/>
                </a:cubicBezTo>
                <a:cubicBezTo>
                  <a:pt x="77227" y="2045068"/>
                  <a:pt x="64369" y="2057545"/>
                  <a:pt x="53986" y="2072119"/>
                </a:cubicBezTo>
                <a:cubicBezTo>
                  <a:pt x="45319" y="2087168"/>
                  <a:pt x="30841" y="2097836"/>
                  <a:pt x="23125" y="2113743"/>
                </a:cubicBezTo>
                <a:cubicBezTo>
                  <a:pt x="21176" y="2118753"/>
                  <a:pt x="18152" y="2123268"/>
                  <a:pt x="14267" y="2126983"/>
                </a:cubicBezTo>
                <a:cubicBezTo>
                  <a:pt x="4742" y="2134412"/>
                  <a:pt x="3218" y="2144699"/>
                  <a:pt x="646" y="2155558"/>
                </a:cubicBezTo>
                <a:cubicBezTo>
                  <a:pt x="-1832" y="2164711"/>
                  <a:pt x="2796" y="2174293"/>
                  <a:pt x="11505" y="2178037"/>
                </a:cubicBezTo>
                <a:cubicBezTo>
                  <a:pt x="15601" y="2180704"/>
                  <a:pt x="22173" y="2179370"/>
                  <a:pt x="26745" y="2181656"/>
                </a:cubicBezTo>
                <a:cubicBezTo>
                  <a:pt x="31317" y="2183942"/>
                  <a:pt x="33127" y="2182418"/>
                  <a:pt x="33317" y="2178322"/>
                </a:cubicBezTo>
                <a:cubicBezTo>
                  <a:pt x="33944" y="2168159"/>
                  <a:pt x="37704" y="2158444"/>
                  <a:pt x="44080" y="2150509"/>
                </a:cubicBezTo>
                <a:cubicBezTo>
                  <a:pt x="55415" y="2135555"/>
                  <a:pt x="69036" y="2122601"/>
                  <a:pt x="80847" y="2108028"/>
                </a:cubicBezTo>
                <a:cubicBezTo>
                  <a:pt x="90372" y="2096598"/>
                  <a:pt x="102373" y="2087073"/>
                  <a:pt x="111232" y="2074690"/>
                </a:cubicBezTo>
                <a:cubicBezTo>
                  <a:pt x="121401" y="2064975"/>
                  <a:pt x="130560" y="2054250"/>
                  <a:pt x="138568" y="2042686"/>
                </a:cubicBezTo>
                <a:cubicBezTo>
                  <a:pt x="138615" y="2041991"/>
                  <a:pt x="138615" y="2041286"/>
                  <a:pt x="138568" y="2040591"/>
                </a:cubicBezTo>
                <a:cubicBezTo>
                  <a:pt x="145712" y="2035257"/>
                  <a:pt x="154761" y="2031637"/>
                  <a:pt x="155523" y="2020779"/>
                </a:cubicBezTo>
                <a:cubicBezTo>
                  <a:pt x="155523" y="2019922"/>
                  <a:pt x="157047" y="2019160"/>
                  <a:pt x="157714" y="2018302"/>
                </a:cubicBezTo>
                <a:cubicBezTo>
                  <a:pt x="166206" y="2010311"/>
                  <a:pt x="173092" y="2000776"/>
                  <a:pt x="178002" y="1990204"/>
                </a:cubicBezTo>
                <a:cubicBezTo>
                  <a:pt x="179253" y="1987013"/>
                  <a:pt x="181822" y="1984508"/>
                  <a:pt x="185050" y="1983346"/>
                </a:cubicBezTo>
                <a:cubicBezTo>
                  <a:pt x="199624" y="1978202"/>
                  <a:pt x="205624" y="1964772"/>
                  <a:pt x="213625" y="1953628"/>
                </a:cubicBezTo>
                <a:lnTo>
                  <a:pt x="213625" y="1953628"/>
                </a:lnTo>
                <a:cubicBezTo>
                  <a:pt x="220602" y="1949189"/>
                  <a:pt x="226156" y="1942845"/>
                  <a:pt x="229627" y="1935340"/>
                </a:cubicBezTo>
                <a:cubicBezTo>
                  <a:pt x="238770" y="1927748"/>
                  <a:pt x="247160" y="1919299"/>
                  <a:pt x="254678" y="1910098"/>
                </a:cubicBezTo>
                <a:cubicBezTo>
                  <a:pt x="268299" y="1902288"/>
                  <a:pt x="273061" y="1887334"/>
                  <a:pt x="282301" y="1875999"/>
                </a:cubicBezTo>
                <a:cubicBezTo>
                  <a:pt x="291159" y="1874094"/>
                  <a:pt x="293826" y="1866474"/>
                  <a:pt x="298112" y="1859806"/>
                </a:cubicBezTo>
                <a:cubicBezTo>
                  <a:pt x="306208" y="1859806"/>
                  <a:pt x="302684" y="1850948"/>
                  <a:pt x="307637" y="1848471"/>
                </a:cubicBezTo>
                <a:lnTo>
                  <a:pt x="312114" y="1845995"/>
                </a:lnTo>
                <a:lnTo>
                  <a:pt x="321639" y="1837042"/>
                </a:lnTo>
                <a:cubicBezTo>
                  <a:pt x="322401" y="1837042"/>
                  <a:pt x="323449" y="1837042"/>
                  <a:pt x="323830" y="1837042"/>
                </a:cubicBezTo>
                <a:cubicBezTo>
                  <a:pt x="335736" y="1823707"/>
                  <a:pt x="350595" y="1813324"/>
                  <a:pt x="361930" y="1798942"/>
                </a:cubicBezTo>
                <a:cubicBezTo>
                  <a:pt x="365976" y="1794503"/>
                  <a:pt x="368129" y="1788655"/>
                  <a:pt x="367930" y="1782654"/>
                </a:cubicBezTo>
                <a:cubicBezTo>
                  <a:pt x="373455" y="1782654"/>
                  <a:pt x="377455" y="1778177"/>
                  <a:pt x="381456" y="1775701"/>
                </a:cubicBezTo>
                <a:cubicBezTo>
                  <a:pt x="386599" y="1776272"/>
                  <a:pt x="388600" y="1772557"/>
                  <a:pt x="390981" y="1768843"/>
                </a:cubicBezTo>
                <a:cubicBezTo>
                  <a:pt x="391030" y="1768109"/>
                  <a:pt x="391030" y="1767385"/>
                  <a:pt x="390981" y="1766652"/>
                </a:cubicBezTo>
                <a:lnTo>
                  <a:pt x="397744" y="1761985"/>
                </a:lnTo>
                <a:cubicBezTo>
                  <a:pt x="400374" y="1759022"/>
                  <a:pt x="403627" y="1756679"/>
                  <a:pt x="407269" y="1755127"/>
                </a:cubicBezTo>
                <a:cubicBezTo>
                  <a:pt x="410412" y="1752174"/>
                  <a:pt x="415936" y="1751602"/>
                  <a:pt x="416794" y="1746078"/>
                </a:cubicBezTo>
                <a:cubicBezTo>
                  <a:pt x="418794" y="1745125"/>
                  <a:pt x="418984" y="1743411"/>
                  <a:pt x="419080" y="1741506"/>
                </a:cubicBezTo>
                <a:cubicBezTo>
                  <a:pt x="421968" y="1740353"/>
                  <a:pt x="423778" y="1737467"/>
                  <a:pt x="423556" y="1734362"/>
                </a:cubicBezTo>
                <a:cubicBezTo>
                  <a:pt x="423613" y="1731657"/>
                  <a:pt x="425150" y="1729209"/>
                  <a:pt x="427557" y="1727980"/>
                </a:cubicBezTo>
                <a:cubicBezTo>
                  <a:pt x="440130" y="1720360"/>
                  <a:pt x="448893" y="1708168"/>
                  <a:pt x="461180" y="1700072"/>
                </a:cubicBezTo>
                <a:cubicBezTo>
                  <a:pt x="466491" y="1695976"/>
                  <a:pt x="471460" y="1691452"/>
                  <a:pt x="476039" y="1686546"/>
                </a:cubicBezTo>
                <a:cubicBezTo>
                  <a:pt x="476363" y="1685851"/>
                  <a:pt x="476745" y="1685175"/>
                  <a:pt x="477182" y="1684546"/>
                </a:cubicBezTo>
                <a:lnTo>
                  <a:pt x="527569" y="1631683"/>
                </a:lnTo>
                <a:cubicBezTo>
                  <a:pt x="539137" y="1618195"/>
                  <a:pt x="552426" y="1606279"/>
                  <a:pt x="567098" y="1596250"/>
                </a:cubicBezTo>
                <a:cubicBezTo>
                  <a:pt x="569729" y="1594087"/>
                  <a:pt x="572095" y="1591630"/>
                  <a:pt x="574147" y="1588915"/>
                </a:cubicBezTo>
                <a:cubicBezTo>
                  <a:pt x="586894" y="1574361"/>
                  <a:pt x="600541" y="1560617"/>
                  <a:pt x="615009" y="1547767"/>
                </a:cubicBezTo>
                <a:cubicBezTo>
                  <a:pt x="626439" y="1538242"/>
                  <a:pt x="635583" y="1526908"/>
                  <a:pt x="646441" y="1517002"/>
                </a:cubicBezTo>
                <a:cubicBezTo>
                  <a:pt x="647394" y="1516144"/>
                  <a:pt x="647299" y="1514239"/>
                  <a:pt x="647680" y="1512811"/>
                </a:cubicBezTo>
                <a:lnTo>
                  <a:pt x="652061" y="1508238"/>
                </a:lnTo>
                <a:cubicBezTo>
                  <a:pt x="660493" y="1501628"/>
                  <a:pt x="668538" y="1494532"/>
                  <a:pt x="676159" y="1486998"/>
                </a:cubicBezTo>
                <a:cubicBezTo>
                  <a:pt x="687113" y="1473853"/>
                  <a:pt x="701782" y="1464233"/>
                  <a:pt x="713497" y="1451660"/>
                </a:cubicBezTo>
                <a:cubicBezTo>
                  <a:pt x="718450" y="1446231"/>
                  <a:pt x="725975" y="1442802"/>
                  <a:pt x="729880" y="1436896"/>
                </a:cubicBezTo>
                <a:cubicBezTo>
                  <a:pt x="738643" y="1423371"/>
                  <a:pt x="753026" y="1416132"/>
                  <a:pt x="763599" y="1404607"/>
                </a:cubicBezTo>
                <a:cubicBezTo>
                  <a:pt x="774172" y="1393081"/>
                  <a:pt x="787411" y="1385557"/>
                  <a:pt x="797222" y="1374508"/>
                </a:cubicBezTo>
                <a:cubicBezTo>
                  <a:pt x="804652" y="1366030"/>
                  <a:pt x="814367" y="1360601"/>
                  <a:pt x="821606" y="1352314"/>
                </a:cubicBezTo>
                <a:cubicBezTo>
                  <a:pt x="831131" y="1341932"/>
                  <a:pt x="844085" y="1335646"/>
                  <a:pt x="851038" y="1323168"/>
                </a:cubicBezTo>
                <a:cubicBezTo>
                  <a:pt x="856468" y="1322025"/>
                  <a:pt x="858087" y="1316310"/>
                  <a:pt x="862564" y="1313643"/>
                </a:cubicBezTo>
                <a:cubicBezTo>
                  <a:pt x="864640" y="1312805"/>
                  <a:pt x="866297" y="1311147"/>
                  <a:pt x="867136" y="1309071"/>
                </a:cubicBezTo>
                <a:cubicBezTo>
                  <a:pt x="878156" y="1302070"/>
                  <a:pt x="888186" y="1293612"/>
                  <a:pt x="896949" y="1283925"/>
                </a:cubicBezTo>
                <a:cubicBezTo>
                  <a:pt x="899883" y="1282468"/>
                  <a:pt x="902254" y="1280096"/>
                  <a:pt x="903712" y="1277162"/>
                </a:cubicBezTo>
                <a:cubicBezTo>
                  <a:pt x="911427" y="1271638"/>
                  <a:pt x="920380" y="1267637"/>
                  <a:pt x="924857" y="1258112"/>
                </a:cubicBezTo>
                <a:cubicBezTo>
                  <a:pt x="926000" y="1255731"/>
                  <a:pt x="928858" y="1256493"/>
                  <a:pt x="931048" y="1256207"/>
                </a:cubicBezTo>
                <a:cubicBezTo>
                  <a:pt x="936192" y="1250206"/>
                  <a:pt x="940573" y="1241824"/>
                  <a:pt x="946860" y="1238871"/>
                </a:cubicBezTo>
                <a:cubicBezTo>
                  <a:pt x="960833" y="1231375"/>
                  <a:pt x="972758" y="1220584"/>
                  <a:pt x="981626" y="1207439"/>
                </a:cubicBezTo>
                <a:cubicBezTo>
                  <a:pt x="984103" y="1203820"/>
                  <a:pt x="989246" y="1204010"/>
                  <a:pt x="991723" y="1200676"/>
                </a:cubicBezTo>
                <a:cubicBezTo>
                  <a:pt x="999762" y="1191475"/>
                  <a:pt x="1008630" y="1183027"/>
                  <a:pt x="1018202" y="1175435"/>
                </a:cubicBezTo>
                <a:cubicBezTo>
                  <a:pt x="1024489" y="1172006"/>
                  <a:pt x="1028394" y="1165910"/>
                  <a:pt x="1034871" y="1162005"/>
                </a:cubicBezTo>
                <a:cubicBezTo>
                  <a:pt x="1049063" y="1154290"/>
                  <a:pt x="1058683" y="1140859"/>
                  <a:pt x="1071066" y="1130763"/>
                </a:cubicBezTo>
                <a:cubicBezTo>
                  <a:pt x="1074590" y="1127905"/>
                  <a:pt x="1075162" y="1121238"/>
                  <a:pt x="1079924" y="1121238"/>
                </a:cubicBezTo>
                <a:cubicBezTo>
                  <a:pt x="1086592" y="1122095"/>
                  <a:pt x="1088306" y="1117904"/>
                  <a:pt x="1091545" y="1114475"/>
                </a:cubicBezTo>
                <a:cubicBezTo>
                  <a:pt x="1096479" y="1109332"/>
                  <a:pt x="1102165" y="1104969"/>
                  <a:pt x="1108404" y="1101521"/>
                </a:cubicBezTo>
                <a:cubicBezTo>
                  <a:pt x="1117243" y="1096806"/>
                  <a:pt x="1124749" y="1089920"/>
                  <a:pt x="1130216" y="1081519"/>
                </a:cubicBezTo>
                <a:cubicBezTo>
                  <a:pt x="1134874" y="1083033"/>
                  <a:pt x="1139865" y="1080480"/>
                  <a:pt x="1141380" y="1075832"/>
                </a:cubicBezTo>
                <a:cubicBezTo>
                  <a:pt x="1141779" y="1074594"/>
                  <a:pt x="1141903" y="1073280"/>
                  <a:pt x="1141741" y="1071994"/>
                </a:cubicBezTo>
                <a:cubicBezTo>
                  <a:pt x="1147742" y="1073232"/>
                  <a:pt x="1150028" y="1068469"/>
                  <a:pt x="1153171" y="1064945"/>
                </a:cubicBezTo>
                <a:cubicBezTo>
                  <a:pt x="1157343" y="1059344"/>
                  <a:pt x="1163030" y="1055049"/>
                  <a:pt x="1169554" y="1052563"/>
                </a:cubicBezTo>
                <a:cubicBezTo>
                  <a:pt x="1177755" y="1048610"/>
                  <a:pt x="1185194" y="1043257"/>
                  <a:pt x="1191557" y="1036751"/>
                </a:cubicBezTo>
                <a:cubicBezTo>
                  <a:pt x="1195462" y="1033227"/>
                  <a:pt x="1197844" y="1027893"/>
                  <a:pt x="1203368" y="1026274"/>
                </a:cubicBezTo>
                <a:cubicBezTo>
                  <a:pt x="1203368" y="1026274"/>
                  <a:pt x="1203844" y="1026940"/>
                  <a:pt x="1204225" y="1027036"/>
                </a:cubicBezTo>
                <a:cubicBezTo>
                  <a:pt x="1204549" y="1027226"/>
                  <a:pt x="1204949" y="1027226"/>
                  <a:pt x="1205273" y="1027036"/>
                </a:cubicBezTo>
                <a:cubicBezTo>
                  <a:pt x="1207178" y="1024559"/>
                  <a:pt x="1207654" y="1021225"/>
                  <a:pt x="1211369" y="1019606"/>
                </a:cubicBezTo>
                <a:cubicBezTo>
                  <a:pt x="1219723" y="1016025"/>
                  <a:pt x="1227152" y="1010586"/>
                  <a:pt x="1233086" y="1003699"/>
                </a:cubicBezTo>
                <a:cubicBezTo>
                  <a:pt x="1241373" y="994936"/>
                  <a:pt x="1253660" y="991603"/>
                  <a:pt x="1261661" y="982459"/>
                </a:cubicBezTo>
                <a:cubicBezTo>
                  <a:pt x="1267376" y="975601"/>
                  <a:pt x="1277663" y="973886"/>
                  <a:pt x="1281378" y="964837"/>
                </a:cubicBezTo>
                <a:cubicBezTo>
                  <a:pt x="1283378" y="964171"/>
                  <a:pt x="1284902" y="962266"/>
                  <a:pt x="1287474" y="963218"/>
                </a:cubicBezTo>
                <a:cubicBezTo>
                  <a:pt x="1290046" y="964171"/>
                  <a:pt x="1290236" y="961980"/>
                  <a:pt x="1290427" y="960265"/>
                </a:cubicBezTo>
                <a:cubicBezTo>
                  <a:pt x="1295332" y="958741"/>
                  <a:pt x="1299942" y="956389"/>
                  <a:pt x="1304047" y="953312"/>
                </a:cubicBezTo>
                <a:cubicBezTo>
                  <a:pt x="1309972" y="948569"/>
                  <a:pt x="1315363" y="943206"/>
                  <a:pt x="1320145" y="937310"/>
                </a:cubicBezTo>
                <a:cubicBezTo>
                  <a:pt x="1325898" y="935034"/>
                  <a:pt x="1331308" y="931986"/>
                  <a:pt x="1336242" y="928261"/>
                </a:cubicBezTo>
                <a:cubicBezTo>
                  <a:pt x="1339757" y="928538"/>
                  <a:pt x="1342824" y="925909"/>
                  <a:pt x="1343100" y="922394"/>
                </a:cubicBezTo>
                <a:cubicBezTo>
                  <a:pt x="1343129" y="922061"/>
                  <a:pt x="1343129" y="921737"/>
                  <a:pt x="1343100" y="921403"/>
                </a:cubicBezTo>
                <a:cubicBezTo>
                  <a:pt x="1349110" y="919775"/>
                  <a:pt x="1354778" y="917098"/>
                  <a:pt x="1359864" y="913498"/>
                </a:cubicBezTo>
                <a:cubicBezTo>
                  <a:pt x="1369389" y="906163"/>
                  <a:pt x="1376628" y="896353"/>
                  <a:pt x="1386439" y="889495"/>
                </a:cubicBezTo>
                <a:cubicBezTo>
                  <a:pt x="1400631" y="888352"/>
                  <a:pt x="1409584" y="877588"/>
                  <a:pt x="1420729" y="871016"/>
                </a:cubicBezTo>
                <a:cubicBezTo>
                  <a:pt x="1424920" y="866063"/>
                  <a:pt x="1433111" y="865111"/>
                  <a:pt x="1434445" y="857300"/>
                </a:cubicBezTo>
                <a:cubicBezTo>
                  <a:pt x="1439588" y="857300"/>
                  <a:pt x="1445398" y="858253"/>
                  <a:pt x="1445875" y="850442"/>
                </a:cubicBezTo>
                <a:cubicBezTo>
                  <a:pt x="1451666" y="849823"/>
                  <a:pt x="1456809" y="846461"/>
                  <a:pt x="1459686" y="841393"/>
                </a:cubicBezTo>
                <a:cubicBezTo>
                  <a:pt x="1467601" y="836697"/>
                  <a:pt x="1476002" y="832868"/>
                  <a:pt x="1484737" y="829963"/>
                </a:cubicBezTo>
                <a:cubicBezTo>
                  <a:pt x="1490928" y="829963"/>
                  <a:pt x="1488547" y="821486"/>
                  <a:pt x="1493500" y="821200"/>
                </a:cubicBezTo>
                <a:cubicBezTo>
                  <a:pt x="1500196" y="821686"/>
                  <a:pt x="1506244" y="817190"/>
                  <a:pt x="1507692" y="810628"/>
                </a:cubicBezTo>
                <a:cubicBezTo>
                  <a:pt x="1508111" y="809104"/>
                  <a:pt x="1509683" y="808208"/>
                  <a:pt x="1511197" y="808627"/>
                </a:cubicBezTo>
                <a:cubicBezTo>
                  <a:pt x="1511207" y="808627"/>
                  <a:pt x="1511207" y="808627"/>
                  <a:pt x="1511216" y="808627"/>
                </a:cubicBezTo>
                <a:cubicBezTo>
                  <a:pt x="1515826" y="811161"/>
                  <a:pt x="1521617" y="809485"/>
                  <a:pt x="1524151" y="804874"/>
                </a:cubicBezTo>
                <a:cubicBezTo>
                  <a:pt x="1524380" y="804455"/>
                  <a:pt x="1524580" y="804027"/>
                  <a:pt x="1524742" y="803579"/>
                </a:cubicBezTo>
                <a:cubicBezTo>
                  <a:pt x="1527504" y="796340"/>
                  <a:pt x="1535695" y="803579"/>
                  <a:pt x="1538362" y="797578"/>
                </a:cubicBezTo>
                <a:cubicBezTo>
                  <a:pt x="1538877" y="796216"/>
                  <a:pt x="1539286" y="794816"/>
                  <a:pt x="1539601" y="793387"/>
                </a:cubicBezTo>
                <a:cubicBezTo>
                  <a:pt x="1541601" y="793387"/>
                  <a:pt x="1544458" y="793387"/>
                  <a:pt x="1544649" y="791292"/>
                </a:cubicBezTo>
                <a:cubicBezTo>
                  <a:pt x="1545601" y="782719"/>
                  <a:pt x="1551126" y="781767"/>
                  <a:pt x="1558174" y="781767"/>
                </a:cubicBezTo>
                <a:cubicBezTo>
                  <a:pt x="1561994" y="782186"/>
                  <a:pt x="1565433" y="779443"/>
                  <a:pt x="1565852" y="775623"/>
                </a:cubicBezTo>
                <a:cubicBezTo>
                  <a:pt x="1565871" y="775452"/>
                  <a:pt x="1565880" y="775271"/>
                  <a:pt x="1565890" y="775099"/>
                </a:cubicBezTo>
                <a:cubicBezTo>
                  <a:pt x="1565890" y="771289"/>
                  <a:pt x="1568271" y="769479"/>
                  <a:pt x="1572557" y="769194"/>
                </a:cubicBezTo>
                <a:cubicBezTo>
                  <a:pt x="1577834" y="768613"/>
                  <a:pt x="1582854" y="766565"/>
                  <a:pt x="1587035" y="763288"/>
                </a:cubicBezTo>
                <a:cubicBezTo>
                  <a:pt x="1596332" y="756716"/>
                  <a:pt x="1606104" y="750858"/>
                  <a:pt x="1616277" y="745762"/>
                </a:cubicBezTo>
                <a:cubicBezTo>
                  <a:pt x="1619515" y="744048"/>
                  <a:pt x="1623802" y="744048"/>
                  <a:pt x="1625802" y="740809"/>
                </a:cubicBezTo>
                <a:cubicBezTo>
                  <a:pt x="1632327" y="733980"/>
                  <a:pt x="1640166" y="728532"/>
                  <a:pt x="1648852" y="724807"/>
                </a:cubicBezTo>
                <a:cubicBezTo>
                  <a:pt x="1655615" y="721798"/>
                  <a:pt x="1662006" y="718026"/>
                  <a:pt x="1667902" y="713568"/>
                </a:cubicBezTo>
                <a:cubicBezTo>
                  <a:pt x="1675884" y="703738"/>
                  <a:pt x="1686848" y="696775"/>
                  <a:pt x="1699144" y="693756"/>
                </a:cubicBezTo>
                <a:cubicBezTo>
                  <a:pt x="1701392" y="693403"/>
                  <a:pt x="1703402" y="692127"/>
                  <a:pt x="1704669" y="690232"/>
                </a:cubicBezTo>
                <a:cubicBezTo>
                  <a:pt x="1706955" y="683374"/>
                  <a:pt x="1713051" y="683183"/>
                  <a:pt x="1718385" y="681278"/>
                </a:cubicBezTo>
                <a:cubicBezTo>
                  <a:pt x="1722309" y="680116"/>
                  <a:pt x="1726062" y="678411"/>
                  <a:pt x="1729529" y="676230"/>
                </a:cubicBezTo>
                <a:cubicBezTo>
                  <a:pt x="1739054" y="669753"/>
                  <a:pt x="1748579" y="664324"/>
                  <a:pt x="1758104" y="658513"/>
                </a:cubicBezTo>
                <a:cubicBezTo>
                  <a:pt x="1771249" y="652579"/>
                  <a:pt x="1783974" y="645769"/>
                  <a:pt x="1796204" y="638130"/>
                </a:cubicBezTo>
                <a:cubicBezTo>
                  <a:pt x="1809634" y="629310"/>
                  <a:pt x="1823970" y="621966"/>
                  <a:pt x="1838971" y="616222"/>
                </a:cubicBezTo>
                <a:cubicBezTo>
                  <a:pt x="1848858" y="611098"/>
                  <a:pt x="1858402" y="605345"/>
                  <a:pt x="1867546" y="598982"/>
                </a:cubicBezTo>
                <a:cubicBezTo>
                  <a:pt x="1869928" y="597649"/>
                  <a:pt x="1872881" y="597077"/>
                  <a:pt x="1874500" y="594505"/>
                </a:cubicBezTo>
                <a:cubicBezTo>
                  <a:pt x="1880110" y="592962"/>
                  <a:pt x="1885463" y="590619"/>
                  <a:pt x="1890406" y="587552"/>
                </a:cubicBezTo>
                <a:cubicBezTo>
                  <a:pt x="1902598" y="581456"/>
                  <a:pt x="1916314" y="578027"/>
                  <a:pt x="1927078" y="569454"/>
                </a:cubicBezTo>
                <a:cubicBezTo>
                  <a:pt x="1944508" y="563835"/>
                  <a:pt x="1959177" y="552595"/>
                  <a:pt x="1976036" y="545547"/>
                </a:cubicBezTo>
                <a:cubicBezTo>
                  <a:pt x="1985561" y="541451"/>
                  <a:pt x="1995086" y="537260"/>
                  <a:pt x="2004611" y="532307"/>
                </a:cubicBezTo>
                <a:cubicBezTo>
                  <a:pt x="2015032" y="528183"/>
                  <a:pt x="2024995" y="522982"/>
                  <a:pt x="2034329" y="516781"/>
                </a:cubicBezTo>
                <a:lnTo>
                  <a:pt x="2036520" y="514495"/>
                </a:lnTo>
                <a:cubicBezTo>
                  <a:pt x="2043340" y="514829"/>
                  <a:pt x="2049979" y="512266"/>
                  <a:pt x="2054808" y="507447"/>
                </a:cubicBezTo>
                <a:cubicBezTo>
                  <a:pt x="2056713" y="507447"/>
                  <a:pt x="2058523" y="507447"/>
                  <a:pt x="2059475" y="505351"/>
                </a:cubicBezTo>
                <a:cubicBezTo>
                  <a:pt x="2061904" y="505180"/>
                  <a:pt x="2064238" y="504361"/>
                  <a:pt x="2066238" y="502970"/>
                </a:cubicBezTo>
                <a:cubicBezTo>
                  <a:pt x="2074525" y="502970"/>
                  <a:pt x="2079668" y="496207"/>
                  <a:pt x="2086812" y="493445"/>
                </a:cubicBezTo>
                <a:cubicBezTo>
                  <a:pt x="2099385" y="492016"/>
                  <a:pt x="2109482" y="483920"/>
                  <a:pt x="2120626" y="479253"/>
                </a:cubicBezTo>
                <a:cubicBezTo>
                  <a:pt x="2127855" y="477634"/>
                  <a:pt x="2134923" y="475405"/>
                  <a:pt x="2141771" y="472585"/>
                </a:cubicBezTo>
                <a:cubicBezTo>
                  <a:pt x="2155687" y="464118"/>
                  <a:pt x="2170175" y="456612"/>
                  <a:pt x="2185110" y="450106"/>
                </a:cubicBezTo>
                <a:cubicBezTo>
                  <a:pt x="2184662" y="449221"/>
                  <a:pt x="2184148" y="448354"/>
                  <a:pt x="2183586" y="447535"/>
                </a:cubicBezTo>
                <a:cubicBezTo>
                  <a:pt x="2184253" y="448011"/>
                  <a:pt x="2184634" y="449249"/>
                  <a:pt x="2185110" y="450106"/>
                </a:cubicBezTo>
                <a:cubicBezTo>
                  <a:pt x="2197369" y="448744"/>
                  <a:pt x="2209342" y="445534"/>
                  <a:pt x="2220638" y="440581"/>
                </a:cubicBezTo>
                <a:cubicBezTo>
                  <a:pt x="2227782" y="437152"/>
                  <a:pt x="2236164" y="439819"/>
                  <a:pt x="2242260" y="434200"/>
                </a:cubicBezTo>
                <a:cubicBezTo>
                  <a:pt x="2249118" y="435628"/>
                  <a:pt x="2253976" y="429342"/>
                  <a:pt x="2260548" y="429532"/>
                </a:cubicBezTo>
                <a:cubicBezTo>
                  <a:pt x="2274816" y="424970"/>
                  <a:pt x="2289314" y="421150"/>
                  <a:pt x="2303982" y="418102"/>
                </a:cubicBezTo>
                <a:cubicBezTo>
                  <a:pt x="2309030" y="415626"/>
                  <a:pt x="2315412" y="418102"/>
                  <a:pt x="2319984" y="413626"/>
                </a:cubicBezTo>
                <a:cubicBezTo>
                  <a:pt x="2328175" y="414378"/>
                  <a:pt x="2336338" y="411997"/>
                  <a:pt x="2342844" y="406958"/>
                </a:cubicBezTo>
                <a:cubicBezTo>
                  <a:pt x="2347797" y="411625"/>
                  <a:pt x="2350845" y="406958"/>
                  <a:pt x="2354465" y="404577"/>
                </a:cubicBezTo>
                <a:lnTo>
                  <a:pt x="2358846" y="404577"/>
                </a:lnTo>
                <a:cubicBezTo>
                  <a:pt x="2366637" y="402195"/>
                  <a:pt x="2374962" y="402195"/>
                  <a:pt x="2382754" y="404577"/>
                </a:cubicBezTo>
                <a:cubicBezTo>
                  <a:pt x="2384944" y="405520"/>
                  <a:pt x="2387488" y="404653"/>
                  <a:pt x="2388659" y="402577"/>
                </a:cubicBezTo>
                <a:lnTo>
                  <a:pt x="2390850" y="402577"/>
                </a:lnTo>
                <a:cubicBezTo>
                  <a:pt x="2397422" y="405625"/>
                  <a:pt x="2403232" y="402577"/>
                  <a:pt x="2409138" y="400386"/>
                </a:cubicBezTo>
                <a:cubicBezTo>
                  <a:pt x="2416472" y="408958"/>
                  <a:pt x="2426092" y="399528"/>
                  <a:pt x="2434379" y="403338"/>
                </a:cubicBezTo>
                <a:cubicBezTo>
                  <a:pt x="2437141" y="404577"/>
                  <a:pt x="2439237" y="399528"/>
                  <a:pt x="2439047" y="395814"/>
                </a:cubicBezTo>
                <a:lnTo>
                  <a:pt x="2440951" y="395814"/>
                </a:lnTo>
                <a:cubicBezTo>
                  <a:pt x="2440951" y="397909"/>
                  <a:pt x="2440951" y="401529"/>
                  <a:pt x="2443047" y="401624"/>
                </a:cubicBezTo>
                <a:cubicBezTo>
                  <a:pt x="2449238" y="401624"/>
                  <a:pt x="2454858" y="406768"/>
                  <a:pt x="2461335" y="403815"/>
                </a:cubicBezTo>
                <a:cubicBezTo>
                  <a:pt x="2462954" y="403120"/>
                  <a:pt x="2464716" y="402796"/>
                  <a:pt x="2466479" y="402862"/>
                </a:cubicBezTo>
                <a:cubicBezTo>
                  <a:pt x="2465335" y="410959"/>
                  <a:pt x="2472670" y="406958"/>
                  <a:pt x="2475432" y="409435"/>
                </a:cubicBezTo>
                <a:cubicBezTo>
                  <a:pt x="2475432" y="408387"/>
                  <a:pt x="2475432" y="407053"/>
                  <a:pt x="2476289" y="406577"/>
                </a:cubicBezTo>
                <a:cubicBezTo>
                  <a:pt x="2477147" y="406101"/>
                  <a:pt x="2475813" y="408196"/>
                  <a:pt x="2475432" y="409435"/>
                </a:cubicBezTo>
                <a:cubicBezTo>
                  <a:pt x="2482099" y="419531"/>
                  <a:pt x="2489053" y="429913"/>
                  <a:pt x="2486767" y="442772"/>
                </a:cubicBezTo>
                <a:cubicBezTo>
                  <a:pt x="2484481" y="455631"/>
                  <a:pt x="2491529" y="469537"/>
                  <a:pt x="2485909" y="482777"/>
                </a:cubicBezTo>
                <a:cubicBezTo>
                  <a:pt x="2492291" y="504685"/>
                  <a:pt x="2476384" y="523735"/>
                  <a:pt x="2477813" y="545071"/>
                </a:cubicBezTo>
                <a:cubicBezTo>
                  <a:pt x="2477813" y="546213"/>
                  <a:pt x="2476289" y="547547"/>
                  <a:pt x="2475527" y="548880"/>
                </a:cubicBezTo>
                <a:cubicBezTo>
                  <a:pt x="2471984" y="553024"/>
                  <a:pt x="2469993" y="558282"/>
                  <a:pt x="2469907" y="563740"/>
                </a:cubicBezTo>
                <a:cubicBezTo>
                  <a:pt x="2470384" y="574979"/>
                  <a:pt x="2460382" y="582790"/>
                  <a:pt x="2459430" y="594505"/>
                </a:cubicBezTo>
                <a:cubicBezTo>
                  <a:pt x="2457144" y="598220"/>
                  <a:pt x="2455049" y="602030"/>
                  <a:pt x="2452667" y="605650"/>
                </a:cubicBezTo>
                <a:cubicBezTo>
                  <a:pt x="2450629" y="608497"/>
                  <a:pt x="2450629" y="612327"/>
                  <a:pt x="2452667" y="615175"/>
                </a:cubicBezTo>
                <a:lnTo>
                  <a:pt x="2443142" y="631177"/>
                </a:lnTo>
                <a:cubicBezTo>
                  <a:pt x="2439561" y="634787"/>
                  <a:pt x="2437846" y="639844"/>
                  <a:pt x="2438475" y="644893"/>
                </a:cubicBezTo>
                <a:cubicBezTo>
                  <a:pt x="2436475" y="645845"/>
                  <a:pt x="2436380" y="647655"/>
                  <a:pt x="2436380" y="649465"/>
                </a:cubicBezTo>
                <a:cubicBezTo>
                  <a:pt x="2429331" y="652703"/>
                  <a:pt x="2432569" y="660513"/>
                  <a:pt x="2429426" y="665371"/>
                </a:cubicBezTo>
                <a:cubicBezTo>
                  <a:pt x="2424759" y="667562"/>
                  <a:pt x="2424092" y="672420"/>
                  <a:pt x="2421997" y="676325"/>
                </a:cubicBezTo>
                <a:cubicBezTo>
                  <a:pt x="2419901" y="680230"/>
                  <a:pt x="2419520" y="685850"/>
                  <a:pt x="2415901" y="689470"/>
                </a:cubicBezTo>
                <a:cubicBezTo>
                  <a:pt x="2408795" y="696680"/>
                  <a:pt x="2404042" y="705881"/>
                  <a:pt x="2402280" y="715854"/>
                </a:cubicBezTo>
                <a:cubicBezTo>
                  <a:pt x="2399175" y="719959"/>
                  <a:pt x="2396784" y="724569"/>
                  <a:pt x="2395232" y="729475"/>
                </a:cubicBezTo>
                <a:cubicBezTo>
                  <a:pt x="2384240" y="745162"/>
                  <a:pt x="2375039" y="762031"/>
                  <a:pt x="2367799" y="779767"/>
                </a:cubicBezTo>
                <a:cubicBezTo>
                  <a:pt x="2363513" y="781481"/>
                  <a:pt x="2362942" y="785005"/>
                  <a:pt x="2363227" y="789292"/>
                </a:cubicBezTo>
                <a:cubicBezTo>
                  <a:pt x="2363513" y="793578"/>
                  <a:pt x="2359989" y="795769"/>
                  <a:pt x="2357513" y="798817"/>
                </a:cubicBezTo>
                <a:cubicBezTo>
                  <a:pt x="2355036" y="801865"/>
                  <a:pt x="2351416" y="803388"/>
                  <a:pt x="2351988" y="808342"/>
                </a:cubicBezTo>
                <a:cubicBezTo>
                  <a:pt x="2352559" y="813295"/>
                  <a:pt x="2346749" y="814914"/>
                  <a:pt x="2347225" y="819581"/>
                </a:cubicBezTo>
                <a:cubicBezTo>
                  <a:pt x="2342206" y="826972"/>
                  <a:pt x="2337596" y="834640"/>
                  <a:pt x="2333414" y="842536"/>
                </a:cubicBezTo>
                <a:cubicBezTo>
                  <a:pt x="2325708" y="852166"/>
                  <a:pt x="2319546" y="862929"/>
                  <a:pt x="2315126" y="874445"/>
                </a:cubicBezTo>
                <a:cubicBezTo>
                  <a:pt x="2312250" y="875560"/>
                  <a:pt x="2310440" y="878417"/>
                  <a:pt x="2310649" y="881494"/>
                </a:cubicBezTo>
                <a:cubicBezTo>
                  <a:pt x="2303973" y="894886"/>
                  <a:pt x="2296333" y="907783"/>
                  <a:pt x="2287790" y="920070"/>
                </a:cubicBezTo>
                <a:cubicBezTo>
                  <a:pt x="2278265" y="932167"/>
                  <a:pt x="2275598" y="947597"/>
                  <a:pt x="2267882" y="960551"/>
                </a:cubicBezTo>
                <a:cubicBezTo>
                  <a:pt x="2263691" y="967600"/>
                  <a:pt x="2256357" y="972934"/>
                  <a:pt x="2255690" y="981982"/>
                </a:cubicBezTo>
                <a:cubicBezTo>
                  <a:pt x="2252480" y="983783"/>
                  <a:pt x="2251328" y="987840"/>
                  <a:pt x="2253128" y="991060"/>
                </a:cubicBezTo>
                <a:cubicBezTo>
                  <a:pt x="2253214" y="991212"/>
                  <a:pt x="2253309" y="991364"/>
                  <a:pt x="2253404" y="991507"/>
                </a:cubicBezTo>
                <a:cubicBezTo>
                  <a:pt x="2248956" y="993717"/>
                  <a:pt x="2245794" y="997870"/>
                  <a:pt x="2244832" y="1002747"/>
                </a:cubicBezTo>
                <a:cubicBezTo>
                  <a:pt x="2243308" y="1010081"/>
                  <a:pt x="2239212" y="1016368"/>
                  <a:pt x="2237593" y="1023607"/>
                </a:cubicBezTo>
                <a:cubicBezTo>
                  <a:pt x="2231468" y="1037647"/>
                  <a:pt x="2233021" y="1053848"/>
                  <a:pt x="2241688" y="1066469"/>
                </a:cubicBezTo>
                <a:cubicBezTo>
                  <a:pt x="2248051" y="1076518"/>
                  <a:pt x="2257090" y="1084605"/>
                  <a:pt x="2267787" y="1089805"/>
                </a:cubicBezTo>
                <a:cubicBezTo>
                  <a:pt x="2274283" y="1093444"/>
                  <a:pt x="2280246" y="1097959"/>
                  <a:pt x="2285504" y="1103236"/>
                </a:cubicBezTo>
                <a:cubicBezTo>
                  <a:pt x="2285980" y="1103236"/>
                  <a:pt x="2287027" y="1103236"/>
                  <a:pt x="2287694" y="1103236"/>
                </a:cubicBezTo>
                <a:cubicBezTo>
                  <a:pt x="2288704" y="1104798"/>
                  <a:pt x="2290514" y="1105645"/>
                  <a:pt x="2292361" y="1105426"/>
                </a:cubicBezTo>
                <a:cubicBezTo>
                  <a:pt x="2293981" y="1108379"/>
                  <a:pt x="2289028" y="1113332"/>
                  <a:pt x="2293314" y="1114094"/>
                </a:cubicBezTo>
                <a:cubicBezTo>
                  <a:pt x="2299982" y="1115237"/>
                  <a:pt x="2306840" y="1119142"/>
                  <a:pt x="2313888" y="1114761"/>
                </a:cubicBezTo>
                <a:cubicBezTo>
                  <a:pt x="2318365" y="1111999"/>
                  <a:pt x="2314841" y="1111237"/>
                  <a:pt x="2312935" y="1109998"/>
                </a:cubicBezTo>
                <a:cubicBezTo>
                  <a:pt x="2314269" y="1107522"/>
                  <a:pt x="2316841" y="1108284"/>
                  <a:pt x="2318841" y="1107522"/>
                </a:cubicBezTo>
                <a:cubicBezTo>
                  <a:pt x="2327604" y="1104664"/>
                  <a:pt x="2337891" y="1106950"/>
                  <a:pt x="2344940" y="1098568"/>
                </a:cubicBezTo>
                <a:cubicBezTo>
                  <a:pt x="2351769" y="1094072"/>
                  <a:pt x="2358827" y="1089948"/>
                  <a:pt x="2366085" y="1086186"/>
                </a:cubicBezTo>
                <a:cubicBezTo>
                  <a:pt x="2370505" y="1083528"/>
                  <a:pt x="2374562" y="1080328"/>
                  <a:pt x="2378182" y="1076661"/>
                </a:cubicBezTo>
                <a:cubicBezTo>
                  <a:pt x="2385611" y="1070660"/>
                  <a:pt x="2391041" y="1061611"/>
                  <a:pt x="2401232" y="1059421"/>
                </a:cubicBezTo>
                <a:cubicBezTo>
                  <a:pt x="2406566" y="1058249"/>
                  <a:pt x="2411110" y="1054753"/>
                  <a:pt x="2413615" y="1049896"/>
                </a:cubicBezTo>
                <a:cubicBezTo>
                  <a:pt x="2417044" y="1042371"/>
                  <a:pt x="2423902" y="1039228"/>
                  <a:pt x="2429141" y="1034179"/>
                </a:cubicBezTo>
                <a:cubicBezTo>
                  <a:pt x="2430607" y="1033017"/>
                  <a:pt x="2431598" y="1031360"/>
                  <a:pt x="2431903" y="1029512"/>
                </a:cubicBezTo>
                <a:cubicBezTo>
                  <a:pt x="2441085" y="1029312"/>
                  <a:pt x="2448819" y="1022578"/>
                  <a:pt x="2450286" y="1013510"/>
                </a:cubicBezTo>
                <a:cubicBezTo>
                  <a:pt x="2452639" y="1012291"/>
                  <a:pt x="2454820" y="1010748"/>
                  <a:pt x="2456763" y="1008938"/>
                </a:cubicBezTo>
                <a:cubicBezTo>
                  <a:pt x="2464478" y="999413"/>
                  <a:pt x="2475051" y="992650"/>
                  <a:pt x="2483242" y="983602"/>
                </a:cubicBezTo>
                <a:cubicBezTo>
                  <a:pt x="2486005" y="980554"/>
                  <a:pt x="2491624" y="983602"/>
                  <a:pt x="2492196" y="978553"/>
                </a:cubicBezTo>
                <a:cubicBezTo>
                  <a:pt x="2492767" y="973505"/>
                  <a:pt x="2496482" y="973315"/>
                  <a:pt x="2499530" y="971124"/>
                </a:cubicBezTo>
                <a:cubicBezTo>
                  <a:pt x="2508484" y="965028"/>
                  <a:pt x="2519533" y="961599"/>
                  <a:pt x="2525533" y="951598"/>
                </a:cubicBezTo>
                <a:cubicBezTo>
                  <a:pt x="2533249" y="953121"/>
                  <a:pt x="2534392" y="944644"/>
                  <a:pt x="2539916" y="942073"/>
                </a:cubicBezTo>
                <a:cubicBezTo>
                  <a:pt x="2549260" y="936643"/>
                  <a:pt x="2556575" y="928319"/>
                  <a:pt x="2560776" y="918355"/>
                </a:cubicBezTo>
                <a:cubicBezTo>
                  <a:pt x="2561357" y="916917"/>
                  <a:pt x="2562538" y="915803"/>
                  <a:pt x="2564015" y="915307"/>
                </a:cubicBezTo>
                <a:cubicBezTo>
                  <a:pt x="2569758" y="913459"/>
                  <a:pt x="2574940" y="910183"/>
                  <a:pt x="2579064" y="905782"/>
                </a:cubicBezTo>
                <a:cubicBezTo>
                  <a:pt x="2587446" y="899210"/>
                  <a:pt x="2599543" y="896257"/>
                  <a:pt x="2603448" y="884446"/>
                </a:cubicBezTo>
                <a:cubicBezTo>
                  <a:pt x="2604362" y="882780"/>
                  <a:pt x="2605963" y="881589"/>
                  <a:pt x="2607830" y="881208"/>
                </a:cubicBezTo>
                <a:cubicBezTo>
                  <a:pt x="2615097" y="879484"/>
                  <a:pt x="2621555" y="875312"/>
                  <a:pt x="2626117" y="869397"/>
                </a:cubicBezTo>
                <a:cubicBezTo>
                  <a:pt x="2628975" y="865968"/>
                  <a:pt x="2632690" y="863015"/>
                  <a:pt x="2632880" y="857967"/>
                </a:cubicBezTo>
                <a:cubicBezTo>
                  <a:pt x="2638024" y="858538"/>
                  <a:pt x="2640500" y="856443"/>
                  <a:pt x="2639833" y="851109"/>
                </a:cubicBezTo>
                <a:cubicBezTo>
                  <a:pt x="2641643" y="848156"/>
                  <a:pt x="2646977" y="852252"/>
                  <a:pt x="2646501" y="849680"/>
                </a:cubicBezTo>
                <a:cubicBezTo>
                  <a:pt x="2644691" y="840155"/>
                  <a:pt x="2654121" y="840155"/>
                  <a:pt x="2657645" y="836059"/>
                </a:cubicBezTo>
                <a:cubicBezTo>
                  <a:pt x="2661169" y="831963"/>
                  <a:pt x="2666027" y="821296"/>
                  <a:pt x="2676695" y="825296"/>
                </a:cubicBezTo>
                <a:cubicBezTo>
                  <a:pt x="2678124" y="825772"/>
                  <a:pt x="2679743" y="824344"/>
                  <a:pt x="2680315" y="822915"/>
                </a:cubicBezTo>
                <a:cubicBezTo>
                  <a:pt x="2681934" y="818438"/>
                  <a:pt x="2685839" y="817295"/>
                  <a:pt x="2689840" y="815771"/>
                </a:cubicBezTo>
                <a:cubicBezTo>
                  <a:pt x="2692126" y="814819"/>
                  <a:pt x="2695841" y="812342"/>
                  <a:pt x="2695650" y="810913"/>
                </a:cubicBezTo>
                <a:cubicBezTo>
                  <a:pt x="2694316" y="800341"/>
                  <a:pt x="2701936" y="799769"/>
                  <a:pt x="2708794" y="798436"/>
                </a:cubicBezTo>
                <a:cubicBezTo>
                  <a:pt x="2715652" y="797102"/>
                  <a:pt x="2717176" y="795197"/>
                  <a:pt x="2713366" y="789482"/>
                </a:cubicBezTo>
                <a:cubicBezTo>
                  <a:pt x="2715938" y="786053"/>
                  <a:pt x="2722130" y="790339"/>
                  <a:pt x="2723463" y="785101"/>
                </a:cubicBezTo>
                <a:cubicBezTo>
                  <a:pt x="2725273" y="778338"/>
                  <a:pt x="2731940" y="777290"/>
                  <a:pt x="2736226" y="773480"/>
                </a:cubicBezTo>
                <a:cubicBezTo>
                  <a:pt x="2745361" y="768908"/>
                  <a:pt x="2752019" y="760545"/>
                  <a:pt x="2754419" y="750620"/>
                </a:cubicBezTo>
                <a:lnTo>
                  <a:pt x="2758896" y="750620"/>
                </a:lnTo>
                <a:cubicBezTo>
                  <a:pt x="2769945" y="750620"/>
                  <a:pt x="2774517" y="740524"/>
                  <a:pt x="2781851" y="734713"/>
                </a:cubicBezTo>
                <a:cubicBezTo>
                  <a:pt x="2786976" y="733694"/>
                  <a:pt x="2791719" y="731284"/>
                  <a:pt x="2795567" y="727760"/>
                </a:cubicBezTo>
                <a:cubicBezTo>
                  <a:pt x="2799187" y="722807"/>
                  <a:pt x="2806521" y="722426"/>
                  <a:pt x="2809283" y="716521"/>
                </a:cubicBezTo>
                <a:cubicBezTo>
                  <a:pt x="2812150" y="714187"/>
                  <a:pt x="2813827" y="710691"/>
                  <a:pt x="2813855" y="706996"/>
                </a:cubicBezTo>
                <a:cubicBezTo>
                  <a:pt x="2816313" y="706843"/>
                  <a:pt x="2818684" y="706014"/>
                  <a:pt x="2820713" y="704614"/>
                </a:cubicBezTo>
                <a:cubicBezTo>
                  <a:pt x="2828905" y="703090"/>
                  <a:pt x="2833763" y="696423"/>
                  <a:pt x="2839763" y="692137"/>
                </a:cubicBezTo>
                <a:cubicBezTo>
                  <a:pt x="2841097" y="691184"/>
                  <a:pt x="2839763" y="689470"/>
                  <a:pt x="2838716" y="688612"/>
                </a:cubicBezTo>
                <a:cubicBezTo>
                  <a:pt x="2839382" y="687088"/>
                  <a:pt x="2840144" y="685660"/>
                  <a:pt x="2840906" y="684136"/>
                </a:cubicBezTo>
                <a:cubicBezTo>
                  <a:pt x="2850479" y="683716"/>
                  <a:pt x="2859518" y="679621"/>
                  <a:pt x="2866148" y="672705"/>
                </a:cubicBezTo>
                <a:cubicBezTo>
                  <a:pt x="2871386" y="670229"/>
                  <a:pt x="2876339" y="667753"/>
                  <a:pt x="2868243" y="662514"/>
                </a:cubicBezTo>
                <a:cubicBezTo>
                  <a:pt x="2868243" y="662514"/>
                  <a:pt x="2868243" y="662037"/>
                  <a:pt x="2868243" y="661085"/>
                </a:cubicBezTo>
                <a:cubicBezTo>
                  <a:pt x="2874206" y="662466"/>
                  <a:pt x="2880406" y="660047"/>
                  <a:pt x="2883864" y="654989"/>
                </a:cubicBezTo>
                <a:cubicBezTo>
                  <a:pt x="2886245" y="651370"/>
                  <a:pt x="2890722" y="645464"/>
                  <a:pt x="2893389" y="645464"/>
                </a:cubicBezTo>
                <a:cubicBezTo>
                  <a:pt x="2899199" y="644512"/>
                  <a:pt x="2901295" y="639844"/>
                  <a:pt x="2905295" y="638130"/>
                </a:cubicBezTo>
                <a:cubicBezTo>
                  <a:pt x="2912249" y="634987"/>
                  <a:pt x="2914820" y="627938"/>
                  <a:pt x="2920726" y="624319"/>
                </a:cubicBezTo>
                <a:cubicBezTo>
                  <a:pt x="2926508" y="619385"/>
                  <a:pt x="2932727" y="614984"/>
                  <a:pt x="2939299" y="611174"/>
                </a:cubicBezTo>
                <a:cubicBezTo>
                  <a:pt x="2943481" y="609536"/>
                  <a:pt x="2947396" y="607288"/>
                  <a:pt x="2950920" y="604507"/>
                </a:cubicBezTo>
                <a:lnTo>
                  <a:pt x="2952920" y="604507"/>
                </a:lnTo>
                <a:cubicBezTo>
                  <a:pt x="2957207" y="607554"/>
                  <a:pt x="2960826" y="609079"/>
                  <a:pt x="2961207" y="601459"/>
                </a:cubicBezTo>
                <a:cubicBezTo>
                  <a:pt x="2961207" y="598601"/>
                  <a:pt x="2961779" y="595744"/>
                  <a:pt x="2962159" y="592886"/>
                </a:cubicBezTo>
                <a:cubicBezTo>
                  <a:pt x="2965779" y="592467"/>
                  <a:pt x="2969360" y="593896"/>
                  <a:pt x="2971684" y="596696"/>
                </a:cubicBezTo>
                <a:cubicBezTo>
                  <a:pt x="2971313" y="594296"/>
                  <a:pt x="2971313" y="591857"/>
                  <a:pt x="2971684" y="589457"/>
                </a:cubicBezTo>
                <a:cubicBezTo>
                  <a:pt x="2972923" y="586123"/>
                  <a:pt x="2964826" y="588504"/>
                  <a:pt x="2968732" y="584409"/>
                </a:cubicBezTo>
                <a:cubicBezTo>
                  <a:pt x="2971018" y="582123"/>
                  <a:pt x="2973018" y="584409"/>
                  <a:pt x="2975494" y="584980"/>
                </a:cubicBezTo>
                <a:cubicBezTo>
                  <a:pt x="2979333" y="586228"/>
                  <a:pt x="2983467" y="586228"/>
                  <a:pt x="2987306" y="584980"/>
                </a:cubicBezTo>
                <a:cubicBezTo>
                  <a:pt x="2990354" y="584123"/>
                  <a:pt x="2987306" y="580504"/>
                  <a:pt x="2987306" y="578027"/>
                </a:cubicBezTo>
                <a:cubicBezTo>
                  <a:pt x="2987306" y="575551"/>
                  <a:pt x="2989782" y="574788"/>
                  <a:pt x="2992163" y="574122"/>
                </a:cubicBezTo>
                <a:cubicBezTo>
                  <a:pt x="2996449" y="573074"/>
                  <a:pt x="3001022" y="572121"/>
                  <a:pt x="3003212" y="567359"/>
                </a:cubicBezTo>
                <a:cubicBezTo>
                  <a:pt x="3011985" y="565578"/>
                  <a:pt x="3019967" y="561034"/>
                  <a:pt x="3025977" y="554405"/>
                </a:cubicBezTo>
                <a:cubicBezTo>
                  <a:pt x="3031873" y="548252"/>
                  <a:pt x="3038931" y="543328"/>
                  <a:pt x="3046741" y="539927"/>
                </a:cubicBezTo>
                <a:cubicBezTo>
                  <a:pt x="3050351" y="539355"/>
                  <a:pt x="3053685" y="537660"/>
                  <a:pt x="3056266" y="535069"/>
                </a:cubicBezTo>
                <a:cubicBezTo>
                  <a:pt x="3062077" y="530402"/>
                  <a:pt x="3065315" y="523258"/>
                  <a:pt x="3071888" y="519448"/>
                </a:cubicBezTo>
                <a:cubicBezTo>
                  <a:pt x="3076079" y="516972"/>
                  <a:pt x="3083984" y="519448"/>
                  <a:pt x="3083317" y="509923"/>
                </a:cubicBezTo>
                <a:cubicBezTo>
                  <a:pt x="3087328" y="508961"/>
                  <a:pt x="3091156" y="507352"/>
                  <a:pt x="3094652" y="505161"/>
                </a:cubicBezTo>
                <a:lnTo>
                  <a:pt x="3095319" y="505923"/>
                </a:lnTo>
                <a:cubicBezTo>
                  <a:pt x="3094176" y="506970"/>
                  <a:pt x="3095891" y="507256"/>
                  <a:pt x="3096367" y="505923"/>
                </a:cubicBezTo>
                <a:cubicBezTo>
                  <a:pt x="3097415" y="502875"/>
                  <a:pt x="3097891" y="499541"/>
                  <a:pt x="3101606" y="498303"/>
                </a:cubicBezTo>
                <a:cubicBezTo>
                  <a:pt x="3108340" y="497217"/>
                  <a:pt x="3114426" y="493655"/>
                  <a:pt x="3118655" y="488302"/>
                </a:cubicBezTo>
                <a:cubicBezTo>
                  <a:pt x="3116655" y="486206"/>
                  <a:pt x="3113702" y="485539"/>
                  <a:pt x="3113226" y="482491"/>
                </a:cubicBezTo>
                <a:cubicBezTo>
                  <a:pt x="3114331" y="482587"/>
                  <a:pt x="3115455" y="482587"/>
                  <a:pt x="3116560" y="482491"/>
                </a:cubicBezTo>
                <a:cubicBezTo>
                  <a:pt x="3121417" y="481634"/>
                  <a:pt x="3126085" y="481634"/>
                  <a:pt x="3131228" y="480872"/>
                </a:cubicBezTo>
                <a:cubicBezTo>
                  <a:pt x="3139896" y="479634"/>
                  <a:pt x="3135800" y="472490"/>
                  <a:pt x="3139324" y="469442"/>
                </a:cubicBezTo>
                <a:cubicBezTo>
                  <a:pt x="3139324" y="469442"/>
                  <a:pt x="3139991" y="469442"/>
                  <a:pt x="3140372" y="468966"/>
                </a:cubicBezTo>
                <a:cubicBezTo>
                  <a:pt x="3140372" y="470871"/>
                  <a:pt x="3140372" y="472585"/>
                  <a:pt x="3143325" y="472871"/>
                </a:cubicBezTo>
                <a:cubicBezTo>
                  <a:pt x="3153612" y="473824"/>
                  <a:pt x="3158089" y="466299"/>
                  <a:pt x="3163232" y="459631"/>
                </a:cubicBezTo>
                <a:cubicBezTo>
                  <a:pt x="3170538" y="456117"/>
                  <a:pt x="3177548" y="452002"/>
                  <a:pt x="3184187" y="447344"/>
                </a:cubicBezTo>
                <a:cubicBezTo>
                  <a:pt x="3191512" y="443915"/>
                  <a:pt x="3197217" y="437762"/>
                  <a:pt x="3200094" y="430199"/>
                </a:cubicBezTo>
                <a:cubicBezTo>
                  <a:pt x="3201999" y="424770"/>
                  <a:pt x="3210095" y="419817"/>
                  <a:pt x="3211524" y="422008"/>
                </a:cubicBezTo>
                <a:cubicBezTo>
                  <a:pt x="3214858" y="427437"/>
                  <a:pt x="3216667" y="424294"/>
                  <a:pt x="3216858" y="422008"/>
                </a:cubicBezTo>
                <a:cubicBezTo>
                  <a:pt x="3216858" y="417531"/>
                  <a:pt x="3219144" y="419817"/>
                  <a:pt x="3221144" y="420007"/>
                </a:cubicBezTo>
                <a:cubicBezTo>
                  <a:pt x="3225392" y="418560"/>
                  <a:pt x="3229088" y="415835"/>
                  <a:pt x="3231717" y="412197"/>
                </a:cubicBezTo>
                <a:cubicBezTo>
                  <a:pt x="3231717" y="409339"/>
                  <a:pt x="3233717" y="406387"/>
                  <a:pt x="3236099" y="407149"/>
                </a:cubicBezTo>
                <a:cubicBezTo>
                  <a:pt x="3241937" y="410073"/>
                  <a:pt x="3249033" y="408482"/>
                  <a:pt x="3253053" y="403338"/>
                </a:cubicBezTo>
                <a:cubicBezTo>
                  <a:pt x="3254767" y="400671"/>
                  <a:pt x="3256196" y="399148"/>
                  <a:pt x="3258673" y="399243"/>
                </a:cubicBezTo>
                <a:cubicBezTo>
                  <a:pt x="3264578" y="399243"/>
                  <a:pt x="3266293" y="395337"/>
                  <a:pt x="3268198" y="391337"/>
                </a:cubicBezTo>
                <a:lnTo>
                  <a:pt x="3268198" y="391337"/>
                </a:lnTo>
                <a:cubicBezTo>
                  <a:pt x="3276580" y="393718"/>
                  <a:pt x="3278771" y="385146"/>
                  <a:pt x="3284200" y="381812"/>
                </a:cubicBezTo>
                <a:lnTo>
                  <a:pt x="3288676" y="381812"/>
                </a:lnTo>
                <a:cubicBezTo>
                  <a:pt x="3290943" y="383250"/>
                  <a:pt x="3293839" y="383250"/>
                  <a:pt x="3296106" y="381812"/>
                </a:cubicBezTo>
                <a:cubicBezTo>
                  <a:pt x="3301183" y="378659"/>
                  <a:pt x="3305936" y="375030"/>
                  <a:pt x="3310298" y="370953"/>
                </a:cubicBezTo>
                <a:cubicBezTo>
                  <a:pt x="3314870" y="368001"/>
                  <a:pt x="3321157" y="368382"/>
                  <a:pt x="3323824" y="364572"/>
                </a:cubicBezTo>
                <a:cubicBezTo>
                  <a:pt x="3328777" y="357428"/>
                  <a:pt x="3336397" y="356095"/>
                  <a:pt x="3342874" y="352570"/>
                </a:cubicBezTo>
                <a:cubicBezTo>
                  <a:pt x="3352808" y="348084"/>
                  <a:pt x="3362371" y="342798"/>
                  <a:pt x="3371449" y="336759"/>
                </a:cubicBezTo>
                <a:cubicBezTo>
                  <a:pt x="3378707" y="329625"/>
                  <a:pt x="3387870" y="324729"/>
                  <a:pt x="3397833" y="322662"/>
                </a:cubicBezTo>
                <a:cubicBezTo>
                  <a:pt x="3401357" y="322186"/>
                  <a:pt x="3406406" y="322186"/>
                  <a:pt x="3406215" y="317137"/>
                </a:cubicBezTo>
                <a:cubicBezTo>
                  <a:pt x="3406024" y="312089"/>
                  <a:pt x="3407167" y="311994"/>
                  <a:pt x="3411168" y="313137"/>
                </a:cubicBezTo>
                <a:cubicBezTo>
                  <a:pt x="3416616" y="314680"/>
                  <a:pt x="3422388" y="312118"/>
                  <a:pt x="3424884" y="307041"/>
                </a:cubicBezTo>
                <a:cubicBezTo>
                  <a:pt x="3426551" y="302821"/>
                  <a:pt x="3430065" y="299592"/>
                  <a:pt x="3434409" y="298278"/>
                </a:cubicBezTo>
                <a:cubicBezTo>
                  <a:pt x="3439172" y="297040"/>
                  <a:pt x="3440696" y="293229"/>
                  <a:pt x="3443934" y="290753"/>
                </a:cubicBezTo>
                <a:cubicBezTo>
                  <a:pt x="3449077" y="292468"/>
                  <a:pt x="3451840" y="286848"/>
                  <a:pt x="3456412" y="286753"/>
                </a:cubicBezTo>
                <a:cubicBezTo>
                  <a:pt x="3470509" y="286753"/>
                  <a:pt x="3480034" y="276085"/>
                  <a:pt x="3491654" y="270370"/>
                </a:cubicBezTo>
                <a:cubicBezTo>
                  <a:pt x="3498131" y="266769"/>
                  <a:pt x="3504341" y="262692"/>
                  <a:pt x="3510228" y="258178"/>
                </a:cubicBezTo>
                <a:cubicBezTo>
                  <a:pt x="3519753" y="251605"/>
                  <a:pt x="3534517" y="251415"/>
                  <a:pt x="3539470" y="235508"/>
                </a:cubicBezTo>
                <a:cubicBezTo>
                  <a:pt x="3537946" y="247986"/>
                  <a:pt x="3545566" y="241318"/>
                  <a:pt x="3548995" y="242271"/>
                </a:cubicBezTo>
                <a:cubicBezTo>
                  <a:pt x="3554710" y="243890"/>
                  <a:pt x="3552805" y="237603"/>
                  <a:pt x="3553852" y="235508"/>
                </a:cubicBezTo>
                <a:cubicBezTo>
                  <a:pt x="3554900" y="233412"/>
                  <a:pt x="3549471" y="235032"/>
                  <a:pt x="3548423" y="232079"/>
                </a:cubicBezTo>
                <a:cubicBezTo>
                  <a:pt x="3552043" y="232079"/>
                  <a:pt x="3553472" y="227602"/>
                  <a:pt x="3556710" y="227031"/>
                </a:cubicBezTo>
                <a:cubicBezTo>
                  <a:pt x="3559949" y="226459"/>
                  <a:pt x="3561377" y="224173"/>
                  <a:pt x="3565092" y="226269"/>
                </a:cubicBezTo>
                <a:cubicBezTo>
                  <a:pt x="3571188" y="229888"/>
                  <a:pt x="3575093" y="227507"/>
                  <a:pt x="3575855" y="221220"/>
                </a:cubicBezTo>
                <a:cubicBezTo>
                  <a:pt x="3575855" y="220459"/>
                  <a:pt x="3577474" y="219887"/>
                  <a:pt x="3578141" y="219030"/>
                </a:cubicBezTo>
                <a:cubicBezTo>
                  <a:pt x="3580237" y="216172"/>
                  <a:pt x="3583285" y="216363"/>
                  <a:pt x="3586238" y="216268"/>
                </a:cubicBezTo>
                <a:cubicBezTo>
                  <a:pt x="3595763" y="216268"/>
                  <a:pt x="3605288" y="215505"/>
                  <a:pt x="3608907" y="203695"/>
                </a:cubicBezTo>
                <a:cubicBezTo>
                  <a:pt x="3609669" y="201123"/>
                  <a:pt x="3613003" y="200551"/>
                  <a:pt x="3615289" y="199218"/>
                </a:cubicBezTo>
                <a:cubicBezTo>
                  <a:pt x="3619099" y="195027"/>
                  <a:pt x="3625576" y="194932"/>
                  <a:pt x="3629005" y="190169"/>
                </a:cubicBezTo>
                <a:cubicBezTo>
                  <a:pt x="3630891" y="195417"/>
                  <a:pt x="3636672" y="198141"/>
                  <a:pt x="3641921" y="196255"/>
                </a:cubicBezTo>
                <a:cubicBezTo>
                  <a:pt x="3642292" y="196122"/>
                  <a:pt x="3642654" y="195960"/>
                  <a:pt x="3643007" y="195789"/>
                </a:cubicBezTo>
                <a:cubicBezTo>
                  <a:pt x="3647007" y="194846"/>
                  <a:pt x="3650646" y="192760"/>
                  <a:pt x="3653484" y="189788"/>
                </a:cubicBezTo>
                <a:cubicBezTo>
                  <a:pt x="3655656" y="186750"/>
                  <a:pt x="3659294" y="185111"/>
                  <a:pt x="3663009" y="185502"/>
                </a:cubicBezTo>
                <a:cubicBezTo>
                  <a:pt x="3667476" y="183892"/>
                  <a:pt x="3671810" y="181911"/>
                  <a:pt x="3675963" y="179596"/>
                </a:cubicBezTo>
                <a:cubicBezTo>
                  <a:pt x="3680154" y="177882"/>
                  <a:pt x="3685488" y="174072"/>
                  <a:pt x="3681392" y="167309"/>
                </a:cubicBezTo>
                <a:lnTo>
                  <a:pt x="3683583" y="167309"/>
                </a:lnTo>
                <a:cubicBezTo>
                  <a:pt x="3692251" y="174167"/>
                  <a:pt x="3698251" y="168071"/>
                  <a:pt x="3704348" y="162928"/>
                </a:cubicBezTo>
                <a:cubicBezTo>
                  <a:pt x="3713949" y="156774"/>
                  <a:pt x="3724121" y="151574"/>
                  <a:pt x="3734732" y="147402"/>
                </a:cubicBezTo>
                <a:cubicBezTo>
                  <a:pt x="3744819" y="144430"/>
                  <a:pt x="3754601" y="140544"/>
                  <a:pt x="3763974" y="135781"/>
                </a:cubicBezTo>
                <a:cubicBezTo>
                  <a:pt x="3768832" y="132352"/>
                  <a:pt x="3773499" y="136734"/>
                  <a:pt x="3777785" y="134448"/>
                </a:cubicBezTo>
                <a:cubicBezTo>
                  <a:pt x="3782072" y="132162"/>
                  <a:pt x="3779595" y="124446"/>
                  <a:pt x="3786358" y="123970"/>
                </a:cubicBezTo>
                <a:cubicBezTo>
                  <a:pt x="3796645" y="132733"/>
                  <a:pt x="3801407" y="114445"/>
                  <a:pt x="3811123" y="118922"/>
                </a:cubicBezTo>
                <a:cubicBezTo>
                  <a:pt x="3812742" y="119684"/>
                  <a:pt x="3813694" y="116731"/>
                  <a:pt x="3813885" y="114731"/>
                </a:cubicBezTo>
                <a:cubicBezTo>
                  <a:pt x="3819409" y="110730"/>
                  <a:pt x="3827982" y="115303"/>
                  <a:pt x="3832268" y="107968"/>
                </a:cubicBezTo>
                <a:cubicBezTo>
                  <a:pt x="3834288" y="106616"/>
                  <a:pt x="3836612" y="105797"/>
                  <a:pt x="3839031" y="105587"/>
                </a:cubicBezTo>
                <a:cubicBezTo>
                  <a:pt x="3852157" y="102472"/>
                  <a:pt x="3864930" y="98005"/>
                  <a:pt x="3877131" y="92252"/>
                </a:cubicBezTo>
                <a:cubicBezTo>
                  <a:pt x="3883989" y="88442"/>
                  <a:pt x="3889704" y="80632"/>
                  <a:pt x="3900086" y="83584"/>
                </a:cubicBezTo>
                <a:cubicBezTo>
                  <a:pt x="3902277" y="84251"/>
                  <a:pt x="3912374" y="84823"/>
                  <a:pt x="3912374" y="75869"/>
                </a:cubicBezTo>
                <a:cubicBezTo>
                  <a:pt x="3913898" y="75869"/>
                  <a:pt x="3915422" y="78727"/>
                  <a:pt x="3916946" y="75869"/>
                </a:cubicBezTo>
                <a:cubicBezTo>
                  <a:pt x="3919355" y="75736"/>
                  <a:pt x="3921679" y="74983"/>
                  <a:pt x="3923708" y="73678"/>
                </a:cubicBezTo>
                <a:cubicBezTo>
                  <a:pt x="3924566" y="75012"/>
                  <a:pt x="3926280" y="76155"/>
                  <a:pt x="3927328" y="75107"/>
                </a:cubicBezTo>
                <a:cubicBezTo>
                  <a:pt x="3931385" y="70316"/>
                  <a:pt x="3937339" y="67525"/>
                  <a:pt x="3943616" y="67487"/>
                </a:cubicBezTo>
                <a:cubicBezTo>
                  <a:pt x="3944006" y="66525"/>
                  <a:pt x="3944320" y="65544"/>
                  <a:pt x="3944568" y="64534"/>
                </a:cubicBezTo>
                <a:cubicBezTo>
                  <a:pt x="3949711" y="66153"/>
                  <a:pt x="3954665" y="67487"/>
                  <a:pt x="3955998" y="59867"/>
                </a:cubicBezTo>
                <a:lnTo>
                  <a:pt x="3960475" y="59867"/>
                </a:lnTo>
                <a:cubicBezTo>
                  <a:pt x="3966104" y="59858"/>
                  <a:pt x="3971695" y="58953"/>
                  <a:pt x="3977048" y="57200"/>
                </a:cubicBezTo>
                <a:cubicBezTo>
                  <a:pt x="3985487" y="56333"/>
                  <a:pt x="3993860" y="54876"/>
                  <a:pt x="4002099" y="52819"/>
                </a:cubicBezTo>
                <a:cubicBezTo>
                  <a:pt x="4017520" y="47142"/>
                  <a:pt x="4033474" y="43027"/>
                  <a:pt x="4049724" y="40531"/>
                </a:cubicBezTo>
                <a:cubicBezTo>
                  <a:pt x="4059230" y="37645"/>
                  <a:pt x="4068993" y="35702"/>
                  <a:pt x="4078871" y="34721"/>
                </a:cubicBezTo>
                <a:lnTo>
                  <a:pt x="4085824" y="34721"/>
                </a:lnTo>
                <a:lnTo>
                  <a:pt x="4101921" y="30340"/>
                </a:lnTo>
                <a:cubicBezTo>
                  <a:pt x="4108303" y="30816"/>
                  <a:pt x="4114304" y="26815"/>
                  <a:pt x="4119828" y="26434"/>
                </a:cubicBezTo>
                <a:cubicBezTo>
                  <a:pt x="4132773" y="24320"/>
                  <a:pt x="4145955" y="24062"/>
                  <a:pt x="4158976" y="25672"/>
                </a:cubicBezTo>
                <a:cubicBezTo>
                  <a:pt x="4163833" y="23958"/>
                  <a:pt x="4168501" y="21100"/>
                  <a:pt x="4173930" y="23577"/>
                </a:cubicBezTo>
                <a:cubicBezTo>
                  <a:pt x="4176883" y="25005"/>
                  <a:pt x="4177645" y="23577"/>
                  <a:pt x="4176978" y="21481"/>
                </a:cubicBezTo>
                <a:cubicBezTo>
                  <a:pt x="4175168" y="15290"/>
                  <a:pt x="4179455" y="16814"/>
                  <a:pt x="4182598" y="16528"/>
                </a:cubicBezTo>
                <a:cubicBezTo>
                  <a:pt x="4195685" y="16833"/>
                  <a:pt x="4208763" y="15843"/>
                  <a:pt x="4221650" y="13576"/>
                </a:cubicBezTo>
                <a:cubicBezTo>
                  <a:pt x="4228889" y="12433"/>
                  <a:pt x="4234890" y="11004"/>
                  <a:pt x="4233747" y="4622"/>
                </a:cubicBezTo>
                <a:close/>
                <a:moveTo>
                  <a:pt x="164095" y="1966772"/>
                </a:moveTo>
                <a:lnTo>
                  <a:pt x="164095" y="1966772"/>
                </a:lnTo>
                <a:cubicBezTo>
                  <a:pt x="163477" y="1967124"/>
                  <a:pt x="162798" y="1967344"/>
                  <a:pt x="162095" y="1967439"/>
                </a:cubicBezTo>
                <a:lnTo>
                  <a:pt x="162095" y="1966963"/>
                </a:lnTo>
                <a:close/>
                <a:moveTo>
                  <a:pt x="403840" y="1704358"/>
                </a:moveTo>
                <a:lnTo>
                  <a:pt x="402697" y="1704358"/>
                </a:lnTo>
                <a:cubicBezTo>
                  <a:pt x="403051" y="1704177"/>
                  <a:pt x="403461" y="1704149"/>
                  <a:pt x="403840" y="1704263"/>
                </a:cubicBezTo>
                <a:close/>
                <a:moveTo>
                  <a:pt x="641965" y="1505857"/>
                </a:moveTo>
                <a:cubicBezTo>
                  <a:pt x="643218" y="1506514"/>
                  <a:pt x="644569" y="1506962"/>
                  <a:pt x="645965" y="1507191"/>
                </a:cubicBezTo>
                <a:cubicBezTo>
                  <a:pt x="644530" y="1507219"/>
                  <a:pt x="643136" y="1506715"/>
                  <a:pt x="642060" y="1505762"/>
                </a:cubicBezTo>
                <a:close/>
                <a:moveTo>
                  <a:pt x="934001" y="1226965"/>
                </a:moveTo>
                <a:lnTo>
                  <a:pt x="932668" y="1225918"/>
                </a:lnTo>
                <a:cubicBezTo>
                  <a:pt x="933554" y="1225565"/>
                  <a:pt x="934544" y="1225565"/>
                  <a:pt x="935430" y="1225918"/>
                </a:cubicBezTo>
                <a:close/>
                <a:moveTo>
                  <a:pt x="943526" y="1199438"/>
                </a:moveTo>
                <a:cubicBezTo>
                  <a:pt x="943526" y="1199438"/>
                  <a:pt x="943526" y="1199438"/>
                  <a:pt x="942859" y="1200200"/>
                </a:cubicBezTo>
                <a:cubicBezTo>
                  <a:pt x="942897" y="1199657"/>
                  <a:pt x="942897" y="1199124"/>
                  <a:pt x="942859" y="1198581"/>
                </a:cubicBezTo>
                <a:close/>
                <a:moveTo>
                  <a:pt x="892567" y="1257921"/>
                </a:moveTo>
                <a:cubicBezTo>
                  <a:pt x="892615" y="1257569"/>
                  <a:pt x="892615" y="1257226"/>
                  <a:pt x="892567" y="1256874"/>
                </a:cubicBezTo>
                <a:cubicBezTo>
                  <a:pt x="892834" y="1257045"/>
                  <a:pt x="893063" y="1257274"/>
                  <a:pt x="893234" y="1257541"/>
                </a:cubicBezTo>
                <a:cubicBezTo>
                  <a:pt x="893234" y="1257541"/>
                  <a:pt x="893234" y="1257541"/>
                  <a:pt x="892663" y="1257541"/>
                </a:cubicBezTo>
                <a:cubicBezTo>
                  <a:pt x="891996" y="1258398"/>
                  <a:pt x="891424" y="1259322"/>
                  <a:pt x="890948" y="1260303"/>
                </a:cubicBezTo>
                <a:cubicBezTo>
                  <a:pt x="890758" y="1259731"/>
                  <a:pt x="891234" y="1258874"/>
                  <a:pt x="892567" y="1257921"/>
                </a:cubicBezTo>
                <a:close/>
                <a:moveTo>
                  <a:pt x="875327" y="1292117"/>
                </a:moveTo>
                <a:cubicBezTo>
                  <a:pt x="875327" y="1292117"/>
                  <a:pt x="874756" y="1292117"/>
                  <a:pt x="874375" y="1292117"/>
                </a:cubicBezTo>
                <a:lnTo>
                  <a:pt x="874375" y="1292117"/>
                </a:lnTo>
                <a:lnTo>
                  <a:pt x="875422" y="1292117"/>
                </a:lnTo>
                <a:close/>
                <a:moveTo>
                  <a:pt x="1519598" y="725379"/>
                </a:moveTo>
                <a:cubicBezTo>
                  <a:pt x="1519512" y="725064"/>
                  <a:pt x="1519512" y="724741"/>
                  <a:pt x="1519598" y="724426"/>
                </a:cubicBezTo>
                <a:close/>
                <a:moveTo>
                  <a:pt x="1480355" y="795102"/>
                </a:moveTo>
                <a:lnTo>
                  <a:pt x="1480355" y="795102"/>
                </a:lnTo>
                <a:cubicBezTo>
                  <a:pt x="1480403" y="794502"/>
                  <a:pt x="1480565" y="793921"/>
                  <a:pt x="1480831" y="793387"/>
                </a:cubicBezTo>
                <a:cubicBezTo>
                  <a:pt x="1480622" y="793940"/>
                  <a:pt x="1480460" y="794521"/>
                  <a:pt x="1480355" y="795102"/>
                </a:cubicBezTo>
                <a:close/>
                <a:moveTo>
                  <a:pt x="1266995" y="957027"/>
                </a:moveTo>
                <a:cubicBezTo>
                  <a:pt x="1267576" y="956789"/>
                  <a:pt x="1268186" y="956627"/>
                  <a:pt x="1268805" y="956551"/>
                </a:cubicBezTo>
                <a:lnTo>
                  <a:pt x="1267281" y="957503"/>
                </a:lnTo>
                <a:cubicBezTo>
                  <a:pt x="1267281" y="957503"/>
                  <a:pt x="1267376" y="957027"/>
                  <a:pt x="1267376" y="956836"/>
                </a:cubicBezTo>
                <a:close/>
                <a:moveTo>
                  <a:pt x="1948318" y="547452"/>
                </a:moveTo>
                <a:cubicBezTo>
                  <a:pt x="1948376" y="547109"/>
                  <a:pt x="1948376" y="546747"/>
                  <a:pt x="1948318" y="546404"/>
                </a:cubicBezTo>
                <a:cubicBezTo>
                  <a:pt x="1948347" y="546623"/>
                  <a:pt x="1948347" y="546852"/>
                  <a:pt x="1948318" y="547071"/>
                </a:cubicBezTo>
                <a:close/>
                <a:moveTo>
                  <a:pt x="1985656" y="516495"/>
                </a:moveTo>
                <a:lnTo>
                  <a:pt x="1985656" y="516495"/>
                </a:lnTo>
                <a:lnTo>
                  <a:pt x="1985656" y="516495"/>
                </a:lnTo>
                <a:close/>
                <a:moveTo>
                  <a:pt x="2051569" y="442201"/>
                </a:moveTo>
                <a:lnTo>
                  <a:pt x="2051569" y="442201"/>
                </a:lnTo>
                <a:close/>
                <a:moveTo>
                  <a:pt x="2051569" y="442201"/>
                </a:moveTo>
                <a:lnTo>
                  <a:pt x="2051569" y="442201"/>
                </a:lnTo>
                <a:close/>
                <a:moveTo>
                  <a:pt x="2094337" y="444868"/>
                </a:moveTo>
                <a:lnTo>
                  <a:pt x="2094337" y="444868"/>
                </a:lnTo>
                <a:lnTo>
                  <a:pt x="2094337" y="444868"/>
                </a:lnTo>
                <a:close/>
                <a:moveTo>
                  <a:pt x="2974161" y="552595"/>
                </a:moveTo>
                <a:lnTo>
                  <a:pt x="2973494" y="552595"/>
                </a:lnTo>
                <a:cubicBezTo>
                  <a:pt x="2973494" y="552595"/>
                  <a:pt x="2973494" y="552595"/>
                  <a:pt x="2973494" y="552595"/>
                </a:cubicBezTo>
                <a:close/>
                <a:moveTo>
                  <a:pt x="3023119" y="468585"/>
                </a:moveTo>
                <a:lnTo>
                  <a:pt x="3023119" y="468585"/>
                </a:lnTo>
                <a:lnTo>
                  <a:pt x="3023119" y="468585"/>
                </a:lnTo>
                <a:close/>
                <a:moveTo>
                  <a:pt x="2852241" y="626414"/>
                </a:moveTo>
                <a:cubicBezTo>
                  <a:pt x="2852241" y="626414"/>
                  <a:pt x="2852717" y="627176"/>
                  <a:pt x="2852908" y="627652"/>
                </a:cubicBezTo>
                <a:lnTo>
                  <a:pt x="2851384" y="627081"/>
                </a:lnTo>
                <a:cubicBezTo>
                  <a:pt x="2851708" y="626909"/>
                  <a:pt x="2851993" y="626681"/>
                  <a:pt x="2852241" y="626414"/>
                </a:cubicBezTo>
                <a:close/>
                <a:moveTo>
                  <a:pt x="2832429" y="594696"/>
                </a:moveTo>
                <a:cubicBezTo>
                  <a:pt x="2832877" y="594315"/>
                  <a:pt x="2833458" y="594105"/>
                  <a:pt x="2834048" y="594124"/>
                </a:cubicBezTo>
                <a:close/>
                <a:moveTo>
                  <a:pt x="2942919" y="600220"/>
                </a:moveTo>
                <a:cubicBezTo>
                  <a:pt x="2942348" y="599925"/>
                  <a:pt x="2941833" y="599544"/>
                  <a:pt x="2941395" y="599077"/>
                </a:cubicBezTo>
                <a:close/>
                <a:moveTo>
                  <a:pt x="3165042" y="382669"/>
                </a:moveTo>
                <a:lnTo>
                  <a:pt x="3165042" y="382669"/>
                </a:lnTo>
                <a:lnTo>
                  <a:pt x="3165042" y="382669"/>
                </a:lnTo>
                <a:close/>
                <a:moveTo>
                  <a:pt x="3206952" y="352380"/>
                </a:moveTo>
                <a:cubicBezTo>
                  <a:pt x="3207409" y="353161"/>
                  <a:pt x="3207952" y="353894"/>
                  <a:pt x="3208571" y="354570"/>
                </a:cubicBezTo>
                <a:cubicBezTo>
                  <a:pt x="3207790" y="354323"/>
                  <a:pt x="3207076" y="353894"/>
                  <a:pt x="3206476" y="353332"/>
                </a:cubicBezTo>
                <a:close/>
                <a:moveTo>
                  <a:pt x="3006451" y="465442"/>
                </a:moveTo>
                <a:cubicBezTo>
                  <a:pt x="3006451" y="466394"/>
                  <a:pt x="3005974" y="467346"/>
                  <a:pt x="3005784" y="468394"/>
                </a:cubicBezTo>
                <a:cubicBezTo>
                  <a:pt x="3004546" y="466775"/>
                  <a:pt x="3004450" y="465727"/>
                  <a:pt x="3006451" y="465346"/>
                </a:cubicBezTo>
                <a:close/>
                <a:moveTo>
                  <a:pt x="2506483" y="709567"/>
                </a:moveTo>
                <a:lnTo>
                  <a:pt x="2506483" y="709567"/>
                </a:lnTo>
                <a:lnTo>
                  <a:pt x="2506483" y="709567"/>
                </a:lnTo>
                <a:close/>
                <a:moveTo>
                  <a:pt x="2342463" y="1052467"/>
                </a:moveTo>
                <a:cubicBezTo>
                  <a:pt x="2341130" y="1053896"/>
                  <a:pt x="2339986" y="1055515"/>
                  <a:pt x="2337986" y="1055801"/>
                </a:cubicBezTo>
                <a:cubicBezTo>
                  <a:pt x="2339948" y="1053782"/>
                  <a:pt x="2341787" y="1051648"/>
                  <a:pt x="2343511" y="1049419"/>
                </a:cubicBezTo>
                <a:cubicBezTo>
                  <a:pt x="2343768" y="1050582"/>
                  <a:pt x="2343358" y="1051781"/>
                  <a:pt x="2342463" y="1052563"/>
                </a:cubicBezTo>
                <a:close/>
                <a:moveTo>
                  <a:pt x="2331414" y="1062564"/>
                </a:moveTo>
                <a:lnTo>
                  <a:pt x="2329414" y="1061611"/>
                </a:lnTo>
                <a:lnTo>
                  <a:pt x="2331033" y="1060849"/>
                </a:lnTo>
                <a:cubicBezTo>
                  <a:pt x="2331109" y="1061459"/>
                  <a:pt x="2331233" y="1062069"/>
                  <a:pt x="2331414" y="1062659"/>
                </a:cubicBezTo>
                <a:close/>
                <a:moveTo>
                  <a:pt x="2306458" y="1034751"/>
                </a:moveTo>
                <a:cubicBezTo>
                  <a:pt x="2306344" y="1034341"/>
                  <a:pt x="2306344" y="1033922"/>
                  <a:pt x="2306458" y="1033512"/>
                </a:cubicBezTo>
                <a:cubicBezTo>
                  <a:pt x="2307221" y="1034170"/>
                  <a:pt x="2308049" y="1034741"/>
                  <a:pt x="2308935" y="1035227"/>
                </a:cubicBezTo>
                <a:lnTo>
                  <a:pt x="2308935" y="1035227"/>
                </a:lnTo>
                <a:cubicBezTo>
                  <a:pt x="2307887" y="1035989"/>
                  <a:pt x="2307125" y="1035037"/>
                  <a:pt x="2306458" y="1034846"/>
                </a:cubicBezTo>
                <a:close/>
                <a:moveTo>
                  <a:pt x="2394374" y="903496"/>
                </a:moveTo>
                <a:lnTo>
                  <a:pt x="2394374" y="903496"/>
                </a:lnTo>
                <a:close/>
                <a:moveTo>
                  <a:pt x="2406376" y="839679"/>
                </a:moveTo>
                <a:cubicBezTo>
                  <a:pt x="2406376" y="839679"/>
                  <a:pt x="2406376" y="839679"/>
                  <a:pt x="2406376" y="839679"/>
                </a:cubicBezTo>
                <a:lnTo>
                  <a:pt x="2407042" y="838917"/>
                </a:lnTo>
                <a:cubicBezTo>
                  <a:pt x="2407042" y="838917"/>
                  <a:pt x="2407042" y="839584"/>
                  <a:pt x="2407042" y="839965"/>
                </a:cubicBezTo>
                <a:close/>
                <a:moveTo>
                  <a:pt x="2476004" y="711187"/>
                </a:moveTo>
                <a:cubicBezTo>
                  <a:pt x="2476127" y="711396"/>
                  <a:pt x="2476127" y="711644"/>
                  <a:pt x="2476004" y="711853"/>
                </a:cubicBezTo>
                <a:close/>
                <a:moveTo>
                  <a:pt x="2520676" y="507161"/>
                </a:moveTo>
                <a:cubicBezTo>
                  <a:pt x="2520590" y="506066"/>
                  <a:pt x="2521104" y="505008"/>
                  <a:pt x="2522009" y="504399"/>
                </a:cubicBezTo>
                <a:cubicBezTo>
                  <a:pt x="2521485" y="505313"/>
                  <a:pt x="2521038" y="506266"/>
                  <a:pt x="2520676" y="507256"/>
                </a:cubicBezTo>
                <a:close/>
                <a:moveTo>
                  <a:pt x="2509722" y="497160"/>
                </a:moveTo>
                <a:cubicBezTo>
                  <a:pt x="2510313" y="497750"/>
                  <a:pt x="2510951" y="498293"/>
                  <a:pt x="2511627" y="498779"/>
                </a:cubicBezTo>
                <a:cubicBezTo>
                  <a:pt x="2510836" y="498503"/>
                  <a:pt x="2510160" y="497970"/>
                  <a:pt x="2509722" y="497255"/>
                </a:cubicBezTo>
                <a:close/>
                <a:moveTo>
                  <a:pt x="2500197" y="480967"/>
                </a:moveTo>
                <a:cubicBezTo>
                  <a:pt x="2499816" y="480396"/>
                  <a:pt x="2499587" y="479739"/>
                  <a:pt x="2499530" y="479062"/>
                </a:cubicBezTo>
                <a:cubicBezTo>
                  <a:pt x="2499645" y="479739"/>
                  <a:pt x="2499807" y="480405"/>
                  <a:pt x="2500007" y="481062"/>
                </a:cubicBezTo>
                <a:close/>
                <a:moveTo>
                  <a:pt x="2441999" y="756430"/>
                </a:moveTo>
                <a:lnTo>
                  <a:pt x="2441999" y="756430"/>
                </a:lnTo>
                <a:cubicBezTo>
                  <a:pt x="2441447" y="756097"/>
                  <a:pt x="2441142" y="755459"/>
                  <a:pt x="2441237" y="754811"/>
                </a:cubicBezTo>
                <a:cubicBezTo>
                  <a:pt x="2441494" y="755354"/>
                  <a:pt x="2441694" y="755935"/>
                  <a:pt x="2441809" y="756526"/>
                </a:cubicBezTo>
                <a:close/>
                <a:moveTo>
                  <a:pt x="2493434" y="443820"/>
                </a:moveTo>
                <a:lnTo>
                  <a:pt x="2493434" y="443820"/>
                </a:lnTo>
                <a:close/>
                <a:moveTo>
                  <a:pt x="2369609" y="847870"/>
                </a:moveTo>
                <a:cubicBezTo>
                  <a:pt x="2369571" y="848289"/>
                  <a:pt x="2369266" y="848642"/>
                  <a:pt x="2368847" y="848728"/>
                </a:cubicBezTo>
                <a:close/>
                <a:moveTo>
                  <a:pt x="2493434" y="872445"/>
                </a:moveTo>
                <a:lnTo>
                  <a:pt x="2492386" y="872445"/>
                </a:lnTo>
                <a:lnTo>
                  <a:pt x="2494387" y="871587"/>
                </a:lnTo>
                <a:cubicBezTo>
                  <a:pt x="2493815" y="871845"/>
                  <a:pt x="2493272" y="872169"/>
                  <a:pt x="2492767" y="872540"/>
                </a:cubicBezTo>
                <a:close/>
                <a:moveTo>
                  <a:pt x="2547632" y="563930"/>
                </a:moveTo>
                <a:lnTo>
                  <a:pt x="2546393" y="564978"/>
                </a:lnTo>
                <a:cubicBezTo>
                  <a:pt x="2546517" y="564625"/>
                  <a:pt x="2546707" y="564302"/>
                  <a:pt x="2546965" y="564025"/>
                </a:cubicBezTo>
                <a:close/>
                <a:moveTo>
                  <a:pt x="2277883" y="1068755"/>
                </a:moveTo>
                <a:lnTo>
                  <a:pt x="2277026" y="1069517"/>
                </a:lnTo>
                <a:lnTo>
                  <a:pt x="2277026" y="1069517"/>
                </a:lnTo>
                <a:close/>
                <a:moveTo>
                  <a:pt x="2546774" y="433914"/>
                </a:moveTo>
                <a:lnTo>
                  <a:pt x="2546774" y="433914"/>
                </a:lnTo>
                <a:lnTo>
                  <a:pt x="2546774" y="433914"/>
                </a:lnTo>
                <a:close/>
                <a:moveTo>
                  <a:pt x="2520581" y="412387"/>
                </a:moveTo>
                <a:lnTo>
                  <a:pt x="2520581" y="412387"/>
                </a:lnTo>
                <a:close/>
                <a:moveTo>
                  <a:pt x="2447905" y="365524"/>
                </a:moveTo>
                <a:lnTo>
                  <a:pt x="2449619" y="366572"/>
                </a:lnTo>
                <a:cubicBezTo>
                  <a:pt x="2449295" y="366744"/>
                  <a:pt x="2449000" y="366962"/>
                  <a:pt x="2448762" y="367239"/>
                </a:cubicBezTo>
                <a:cubicBezTo>
                  <a:pt x="2448209" y="366744"/>
                  <a:pt x="2447705" y="366201"/>
                  <a:pt x="2447238" y="365620"/>
                </a:cubicBezTo>
                <a:close/>
                <a:moveTo>
                  <a:pt x="2430760" y="368001"/>
                </a:moveTo>
                <a:lnTo>
                  <a:pt x="2430760" y="368001"/>
                </a:lnTo>
                <a:cubicBezTo>
                  <a:pt x="2431141" y="368087"/>
                  <a:pt x="2431522" y="368087"/>
                  <a:pt x="2431903" y="368001"/>
                </a:cubicBezTo>
                <a:close/>
                <a:moveTo>
                  <a:pt x="2339129" y="354570"/>
                </a:moveTo>
                <a:cubicBezTo>
                  <a:pt x="2339129" y="354570"/>
                  <a:pt x="2339129" y="354570"/>
                  <a:pt x="2338653" y="354570"/>
                </a:cubicBezTo>
                <a:lnTo>
                  <a:pt x="2338653" y="353999"/>
                </a:lnTo>
                <a:close/>
                <a:moveTo>
                  <a:pt x="2459621" y="401243"/>
                </a:moveTo>
                <a:lnTo>
                  <a:pt x="2459621" y="401243"/>
                </a:lnTo>
                <a:lnTo>
                  <a:pt x="2459621" y="401243"/>
                </a:lnTo>
                <a:close/>
                <a:moveTo>
                  <a:pt x="2329128" y="1101997"/>
                </a:moveTo>
                <a:lnTo>
                  <a:pt x="2329128" y="1101997"/>
                </a:lnTo>
                <a:lnTo>
                  <a:pt x="2329128" y="1101997"/>
                </a:lnTo>
                <a:cubicBezTo>
                  <a:pt x="2329128" y="1101997"/>
                  <a:pt x="2328461" y="1102664"/>
                  <a:pt x="2328461" y="1102093"/>
                </a:cubicBezTo>
                <a:close/>
                <a:moveTo>
                  <a:pt x="2440380" y="987030"/>
                </a:moveTo>
                <a:lnTo>
                  <a:pt x="2440380" y="987030"/>
                </a:lnTo>
                <a:close/>
                <a:moveTo>
                  <a:pt x="2697555" y="776814"/>
                </a:moveTo>
                <a:lnTo>
                  <a:pt x="2698412" y="776814"/>
                </a:lnTo>
                <a:lnTo>
                  <a:pt x="2697746" y="777480"/>
                </a:lnTo>
                <a:cubicBezTo>
                  <a:pt x="2697507" y="777262"/>
                  <a:pt x="2697260" y="777071"/>
                  <a:pt x="2696983" y="776909"/>
                </a:cubicBezTo>
                <a:close/>
                <a:moveTo>
                  <a:pt x="3267626" y="331139"/>
                </a:moveTo>
                <a:lnTo>
                  <a:pt x="3266293" y="331139"/>
                </a:lnTo>
                <a:cubicBezTo>
                  <a:pt x="3266550" y="330777"/>
                  <a:pt x="3266769" y="330396"/>
                  <a:pt x="3266959" y="329996"/>
                </a:cubicBezTo>
                <a:cubicBezTo>
                  <a:pt x="3267093" y="330425"/>
                  <a:pt x="3267321" y="330815"/>
                  <a:pt x="3267626" y="331139"/>
                </a:cubicBezTo>
                <a:close/>
                <a:moveTo>
                  <a:pt x="3426122" y="276846"/>
                </a:moveTo>
                <a:cubicBezTo>
                  <a:pt x="3426170" y="276275"/>
                  <a:pt x="3426170" y="275703"/>
                  <a:pt x="3426122" y="275132"/>
                </a:cubicBezTo>
                <a:cubicBezTo>
                  <a:pt x="3426417" y="275465"/>
                  <a:pt x="3426646" y="275856"/>
                  <a:pt x="3426789" y="276275"/>
                </a:cubicBezTo>
                <a:close/>
                <a:moveTo>
                  <a:pt x="3617289" y="120541"/>
                </a:moveTo>
                <a:lnTo>
                  <a:pt x="3617289" y="121018"/>
                </a:lnTo>
                <a:lnTo>
                  <a:pt x="3617289" y="121018"/>
                </a:lnTo>
                <a:close/>
                <a:moveTo>
                  <a:pt x="3837698" y="45389"/>
                </a:moveTo>
                <a:cubicBezTo>
                  <a:pt x="3838050" y="44894"/>
                  <a:pt x="3838431" y="44418"/>
                  <a:pt x="3838841" y="43960"/>
                </a:cubicBezTo>
                <a:cubicBezTo>
                  <a:pt x="3838688" y="44580"/>
                  <a:pt x="3838269" y="45103"/>
                  <a:pt x="3837698" y="45389"/>
                </a:cubicBezTo>
                <a:close/>
                <a:moveTo>
                  <a:pt x="3839222" y="41865"/>
                </a:moveTo>
                <a:lnTo>
                  <a:pt x="3839222" y="41865"/>
                </a:lnTo>
                <a:close/>
                <a:moveTo>
                  <a:pt x="3740352" y="94062"/>
                </a:moveTo>
                <a:lnTo>
                  <a:pt x="3740352" y="94062"/>
                </a:lnTo>
                <a:cubicBezTo>
                  <a:pt x="3740352" y="94062"/>
                  <a:pt x="3740352" y="94062"/>
                  <a:pt x="3740352" y="94062"/>
                </a:cubicBezTo>
                <a:cubicBezTo>
                  <a:pt x="3740352" y="94062"/>
                  <a:pt x="3740257" y="94348"/>
                  <a:pt x="3740352" y="94157"/>
                </a:cubicBezTo>
                <a:close/>
                <a:moveTo>
                  <a:pt x="3866273" y="86251"/>
                </a:moveTo>
                <a:lnTo>
                  <a:pt x="3867034" y="85203"/>
                </a:lnTo>
                <a:lnTo>
                  <a:pt x="3867034" y="85870"/>
                </a:lnTo>
                <a:close/>
                <a:moveTo>
                  <a:pt x="3971048" y="46056"/>
                </a:moveTo>
                <a:lnTo>
                  <a:pt x="3971048" y="46056"/>
                </a:lnTo>
                <a:lnTo>
                  <a:pt x="3971048" y="4605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87" name="日期">
            <a:extLst>
              <a:ext uri="{FF2B5EF4-FFF2-40B4-BE49-F238E27FC236}">
                <a16:creationId xmlns:a16="http://schemas.microsoft.com/office/drawing/2014/main" id="{54C8945E-0165-DA1D-7772-E8F47E938322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94045" y="5778823"/>
            <a:ext cx="6543734" cy="50495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defTabSz="914400" eaLnBrk="1" fontAlgn="auto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kern="1200" cap="none" spc="0" normalizeH="0" baseline="0" noProof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2023.04.08</a:t>
            </a:r>
          </a:p>
        </p:txBody>
      </p:sp>
    </p:spTree>
    <p:extLst>
      <p:ext uri="{BB962C8B-B14F-4D97-AF65-F5344CB8AC3E}">
        <p14:creationId xmlns:p14="http://schemas.microsoft.com/office/powerpoint/2010/main" val="2559742922"/>
      </p:ext>
    </p:extLst>
  </p:cSld>
  <p:clrMapOvr>
    <a:masterClrMapping/>
  </p:clrMapOvr>
  <p:transition/>
  <p:timing/>
</p:sld>
</file>

<file path=ppt/slides/slide1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5" name="Rectangle 4"/>
          <p:cNvSpPr/>
          <p:nvPr/>
        </p:nvSpPr>
        <p:spPr>
          <a:xfrm>
            <a:off x="6710082" y="1237132"/>
            <a:ext cx="5481918" cy="437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id-ID">
              <a:solidFill>
                <a:schemeClr val="tx2"/>
              </a:solidFill>
            </a:endParaRPr>
          </a:p>
        </p:txBody>
      </p:sp>
      <p:sp>
        <p:nvSpPr>
          <p:cNvPr id="14" name="图片"/>
          <p:cNvSpPr/>
          <p:nvPr>
            <p:custDataLst>
              <p:tags r:id="rId2"/>
            </p:custDataLst>
          </p:nvPr>
        </p:nvSpPr>
        <p:spPr>
          <a:xfrm>
            <a:off x="0" y="1237615"/>
            <a:ext cx="6706870" cy="43694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Rectangle 12"/>
          <p:cNvSpPr/>
          <p:nvPr/>
        </p:nvSpPr>
        <p:spPr>
          <a:xfrm>
            <a:off x="0" y="1237132"/>
            <a:ext cx="4552950" cy="4370293"/>
          </a:xfrm>
          <a:prstGeom prst="rect">
            <a:avLst/>
          </a:prstGeom>
          <a:gradFill>
            <a:gsLst>
              <a:gs pos="5200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lin ang="0" scaled="0"/>
          </a:gradFill>
          <a:ln>
            <a:noFill/>
          </a:ln>
          <a:effectLst>
            <a:glow>
              <a:schemeClr val="accent1">
                <a:alpha val="40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id-ID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+mn-lt"/>
                <a:ea typeface="+mn-ea"/>
                <a:cs typeface="+mn-cs"/>
                <a:sym typeface="Wingdings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+mn-lt"/>
                <a:ea typeface="+mn-ea"/>
                <a:cs typeface="+mn-cs"/>
                <a:sym typeface="Wingdings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+mn-lt"/>
                <a:ea typeface="+mn-ea"/>
                <a:cs typeface="+mn-cs"/>
                <a:sym typeface="Wingdings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+mn-lt"/>
                <a:ea typeface="+mn-ea"/>
                <a:cs typeface="+mn-cs"/>
                <a:sym typeface="Wingdings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+mn-lt"/>
                <a:ea typeface="+mn-ea"/>
                <a:cs typeface="+mn-cs"/>
                <a:sym typeface="Wingdings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+mn-lt"/>
                <a:ea typeface="+mn-ea"/>
                <a:cs typeface="+mn-cs"/>
                <a:sym typeface="Wingdings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+mn-lt"/>
                <a:ea typeface="+mn-ea"/>
                <a:cs typeface="+mn-cs"/>
                <a:sym typeface="Wingdings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+mn-lt"/>
                <a:ea typeface="+mn-ea"/>
                <a:cs typeface="+mn-cs"/>
                <a:sym typeface="Wingdings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+mn-lt"/>
                <a:ea typeface="+mn-ea"/>
                <a:cs typeface="+mn-cs"/>
                <a:sym typeface="Wingdings"/>
              </a:defRPr>
            </a:lvl9pPr>
          </a:lstStyle>
          <a:p>
            <a:pPr algn="ctr"/>
            <a:endParaRPr lang="id-ID"/>
          </a:p>
        </p:txBody>
      </p:sp>
      <p:sp>
        <p:nvSpPr>
          <p:cNvPr id="3" name="内容"/>
          <p:cNvSpPr/>
          <p:nvPr>
            <p:custDataLst>
              <p:tags r:id="rId3"/>
            </p:custDataLst>
          </p:nvPr>
        </p:nvSpPr>
        <p:spPr>
          <a:xfrm>
            <a:off x="7009129" y="2411730"/>
            <a:ext cx="4735195" cy="2369820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ClrTx/>
              <a:buSzTx/>
              <a:buNone/>
            </a:pPr>
            <a:endParaRPr lang="en-US" sz="1200" i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标题"/>
          <p:cNvSpPr txBox="1"/>
          <p:nvPr>
            <p:custDataLst>
              <p:tags r:id="rId4"/>
            </p:custDataLst>
          </p:nvPr>
        </p:nvSpPr>
        <p:spPr>
          <a:xfrm>
            <a:off x="7009130" y="1646958"/>
            <a:ext cx="4420870" cy="621029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  <a:buClrTx/>
              <a:buSzTx/>
              <a:buFontTx/>
            </a:pPr>
            <a:r>
              <a:rPr lang="en-US" sz="32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行业概况简述 </a:t>
            </a:r>
          </a:p>
        </p:txBody>
      </p:sp>
      <p:sp>
        <p:nvSpPr>
          <p:cNvPr id="15" name="Rectangle 7"/>
          <p:cNvSpPr/>
          <p:nvPr>
            <p:custDataLst>
              <p:tags r:id="rId5"/>
            </p:custDataLst>
          </p:nvPr>
        </p:nvSpPr>
        <p:spPr>
          <a:xfrm>
            <a:off x="7131525" y="4925293"/>
            <a:ext cx="1577909" cy="3483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id-ID">
              <a:solidFill>
                <a:schemeClr val="tx2"/>
              </a:solidFill>
            </a:endParaRPr>
          </a:p>
        </p:txBody>
      </p:sp>
      <p:sp>
        <p:nvSpPr>
          <p:cNvPr id="16" name="TextBox 8"/>
          <p:cNvSpPr txBox="1"/>
          <p:nvPr>
            <p:custDataLst>
              <p:tags r:id="rId6"/>
            </p:custDataLst>
          </p:nvPr>
        </p:nvSpPr>
        <p:spPr>
          <a:xfrm>
            <a:off x="7219924" y="4969358"/>
            <a:ext cx="138049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  <a:buFontTx/>
            </a:pPr>
            <a:r>
              <a:rPr lang="id-ID" sz="1000" spc="400">
                <a:solidFill>
                  <a:schemeClr val="tx2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VIEW MORE</a:t>
            </a:r>
          </a:p>
        </p:txBody>
      </p:sp>
    </p:spTree>
  </p:cSld>
  <p:clrMapOvr>
    <a:masterClrMapping/>
  </p:clrMapOvr>
  <p:transition/>
  <p:timing/>
</p:sld>
</file>

<file path=ppt/slides/slide1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hapter_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8" name="!!平滑4"/>
          <p:cNvSpPr/>
          <p:nvPr>
            <p:custDataLst>
              <p:tags r:id="rId2"/>
            </p:custDataLst>
          </p:nvPr>
        </p:nvSpPr>
        <p:spPr>
          <a:xfrm rot="16200000">
            <a:off x="2835279" y="3495766"/>
            <a:ext cx="620716" cy="62071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33" name="椭圆 32"/>
          <p:cNvSpPr/>
          <p:nvPr>
            <p:custDataLst>
              <p:tags r:id="rId3"/>
            </p:custDataLst>
          </p:nvPr>
        </p:nvSpPr>
        <p:spPr>
          <a:xfrm rot="16200000">
            <a:off x="1126348" y="2381998"/>
            <a:ext cx="1983228" cy="19832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42" name="序号"/>
          <p:cNvSpPr txBox="1"/>
          <p:nvPr>
            <p:custDataLst>
              <p:tags r:id="rId4"/>
            </p:custDataLst>
          </p:nvPr>
        </p:nvSpPr>
        <p:spPr>
          <a:xfrm>
            <a:off x="1283427" y="2352797"/>
            <a:ext cx="1655165" cy="2012429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03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</a:p>
        </p:txBody>
      </p:sp>
      <p:sp>
        <p:nvSpPr>
          <p:cNvPr id="34" name="!!平滑11"/>
          <p:cNvSpPr/>
          <p:nvPr>
            <p:custDataLst>
              <p:tags r:id="rId5"/>
            </p:custDataLst>
          </p:nvPr>
        </p:nvSpPr>
        <p:spPr>
          <a:xfrm rot="16200000">
            <a:off x="957449" y="4066923"/>
            <a:ext cx="158709" cy="1587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35" name="!!平滑10"/>
          <p:cNvSpPr/>
          <p:nvPr>
            <p:custDataLst>
              <p:tags r:id="rId6"/>
            </p:custDataLst>
          </p:nvPr>
        </p:nvSpPr>
        <p:spPr>
          <a:xfrm rot="16200000">
            <a:off x="946454" y="2588808"/>
            <a:ext cx="245681" cy="24504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pic>
        <p:nvPicPr>
          <p:cNvPr id="2" name="图形 1">
            <a:extLst>
              <a:ext uri="{FF2B5EF4-FFF2-40B4-BE49-F238E27FC236}">
                <a16:creationId xmlns:a16="http://schemas.microsoft.com/office/drawing/2014/main" id="{4269D449-24A5-B98E-78BF-9099F65A23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1247367" y="2982489"/>
            <a:ext cx="1931777" cy="1744052"/>
          </a:xfrm>
          <a:prstGeom prst="rect">
            <a:avLst/>
          </a:prstGeom>
        </p:spPr>
      </p:pic>
      <p:sp>
        <p:nvSpPr>
          <p:cNvPr id="3" name="标题">
            <a:extLst>
              <a:ext uri="{FF2B5EF4-FFF2-40B4-BE49-F238E27FC236}">
                <a16:creationId xmlns:a16="http://schemas.microsoft.com/office/drawing/2014/main" id="{361F2F0D-C5C8-24C2-0CA9-EE982EFD3809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761697" y="2575605"/>
            <a:ext cx="7843296" cy="1415292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1000" b="1" kern="1200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5400" spc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普遍存在问题</a:t>
            </a:r>
          </a:p>
        </p:txBody>
      </p:sp>
      <p:sp>
        <p:nvSpPr>
          <p:cNvPr id="4" name="副标题">
            <a:extLst>
              <a:ext uri="{FF2B5EF4-FFF2-40B4-BE49-F238E27FC236}">
                <a16:creationId xmlns:a16="http://schemas.microsoft.com/office/drawing/2014/main" id="{47019811-16AD-6482-5CEE-6166548DC8EF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761546" y="3990897"/>
            <a:ext cx="7843296" cy="515841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400">
              <a:solidFill>
                <a:schemeClr val="accen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4ED24AEB-F279-2ECE-03D7-FFD3FBB3AC59}"/>
              </a:ext>
            </a:extLst>
          </p:cNvPr>
          <p:cNvGrpSpPr/>
          <p:nvPr/>
        </p:nvGrpSpPr>
        <p:grpSpPr>
          <a:xfrm>
            <a:off x="11367943" y="373044"/>
            <a:ext cx="437630" cy="393579"/>
            <a:chOff x="11435055" y="297543"/>
            <a:chExt cx="437630" cy="393579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E91EB549-EFD9-1801-CE7A-8378AF0C5F9D}"/>
                </a:ext>
              </a:extLst>
            </p:cNvPr>
            <p:cNvSpPr/>
            <p:nvPr/>
          </p:nvSpPr>
          <p:spPr>
            <a:xfrm>
              <a:off x="11437257" y="297543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6D77B04F-439F-1D97-5B0B-F5721CC0DE0B}"/>
                </a:ext>
              </a:extLst>
            </p:cNvPr>
            <p:cNvSpPr/>
            <p:nvPr/>
          </p:nvSpPr>
          <p:spPr>
            <a:xfrm>
              <a:off x="11435055" y="453865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9494DA70-837B-2C30-B337-B2ECCD65563A}"/>
                </a:ext>
              </a:extLst>
            </p:cNvPr>
            <p:cNvSpPr/>
            <p:nvPr/>
          </p:nvSpPr>
          <p:spPr>
            <a:xfrm>
              <a:off x="11435055" y="618550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/>
</p:sld>
</file>

<file path=ppt/slides/slide1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3" name="图片"/>
          <p:cNvSpPr/>
          <p:nvPr>
            <p:custDataLst>
              <p:tags r:id="rId2"/>
            </p:custDataLst>
          </p:nvPr>
        </p:nvSpPr>
        <p:spPr>
          <a:xfrm>
            <a:off x="0" y="6985"/>
            <a:ext cx="12192000" cy="68586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7448550" cy="6858000"/>
          </a:xfrm>
          <a:prstGeom prst="rect">
            <a:avLst/>
          </a:prstGeom>
          <a:gradFill>
            <a:gsLst>
              <a:gs pos="5200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lin ang="0" scaled="0"/>
          </a:gradFill>
          <a:ln>
            <a:noFill/>
          </a:ln>
          <a:effectLst>
            <a:glow>
              <a:schemeClr val="accent1">
                <a:alpha val="40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id-ID">
              <a:sym typeface="+mn-e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334125" y="3449178"/>
            <a:ext cx="5857876" cy="3408821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id-ID"/>
          </a:p>
        </p:txBody>
      </p:sp>
      <p:sp>
        <p:nvSpPr>
          <p:cNvPr id="6" name="标题"/>
          <p:cNvSpPr txBox="1"/>
          <p:nvPr/>
        </p:nvSpPr>
        <p:spPr>
          <a:xfrm>
            <a:off x="6676390" y="3581400"/>
            <a:ext cx="4658360" cy="528012"/>
          </a:xfrm>
          <a:prstGeom prst="rect">
            <a:avLst/>
          </a:prstGeom>
          <a:noFill/>
        </p:spPr>
        <p:txBody>
          <a:bodyPr wrap="square" rtlCol="0" anchor="ctr">
            <a:normAutofit fontScale="4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l" fontAlgn="auto">
              <a:lnSpc>
                <a:spcPct val="120000"/>
              </a:lnSpc>
              <a:buClrTx/>
              <a:buSzTx/>
              <a:buFontTx/>
            </a:pPr>
            <a:r>
              <a:rPr lang="en-US" sz="32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金融业概述、竞争格局、发展趋势、风险控制、投资建议</a:t>
            </a:r>
          </a:p>
        </p:txBody>
      </p:sp>
      <p:sp>
        <p:nvSpPr>
          <p:cNvPr id="7" name="Rectangle 6"/>
          <p:cNvSpPr/>
          <p:nvPr/>
        </p:nvSpPr>
        <p:spPr>
          <a:xfrm>
            <a:off x="6752557" y="6088141"/>
            <a:ext cx="1512000" cy="348343"/>
          </a:xfrm>
          <a:prstGeom prst="rect">
            <a:avLst/>
          </a:pr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id-ID"/>
          </a:p>
        </p:txBody>
      </p:sp>
      <p:sp>
        <p:nvSpPr>
          <p:cNvPr id="8" name="TextBox 7"/>
          <p:cNvSpPr txBox="1"/>
          <p:nvPr/>
        </p:nvSpPr>
        <p:spPr>
          <a:xfrm>
            <a:off x="6820403" y="6132206"/>
            <a:ext cx="138049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  <a:buFontTx/>
            </a:pPr>
            <a:r>
              <a:rPr lang="id-ID" sz="1000" spc="4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VIEW </a:t>
            </a:r>
            <a:r>
              <a:rPr lang="en-US" altLang="id-ID" sz="1000" spc="4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MORE</a:t>
            </a:r>
          </a:p>
        </p:txBody>
      </p:sp>
      <p:sp>
        <p:nvSpPr>
          <p:cNvPr id="9" name="内容"/>
          <p:cNvSpPr/>
          <p:nvPr/>
        </p:nvSpPr>
        <p:spPr>
          <a:xfrm>
            <a:off x="6676390" y="4093937"/>
            <a:ext cx="4906010" cy="1935036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70000"/>
              </a:lnSpc>
              <a:buClrTx/>
              <a:buSzTx/>
              <a:buFontTx/>
              <a:buNone/>
            </a:pPr>
            <a:endParaRPr lang="en-US" sz="1200" i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/>
  <p:timing/>
</p:sld>
</file>

<file path=ppt/slides/slide1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e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137" name="任意多边形: 形状 136">
            <a:extLst>
              <a:ext uri="{FF2B5EF4-FFF2-40B4-BE49-F238E27FC236}">
                <a16:creationId xmlns:a16="http://schemas.microsoft.com/office/drawing/2014/main" id="{1D25B923-1769-4D35-AC52-3DE4B75EE089}"/>
              </a:ext>
            </a:extLst>
          </p:cNvPr>
          <p:cNvSpPr/>
          <p:nvPr/>
        </p:nvSpPr>
        <p:spPr>
          <a:xfrm>
            <a:off x="7907381" y="-1706710"/>
            <a:ext cx="5541268" cy="5530099"/>
          </a:xfrm>
          <a:custGeom>
            <a:gdLst>
              <a:gd name="connsiteX0" fmla="*/ 1856063 w 1856737"/>
              <a:gd name="connsiteY0" fmla="*/ 926258 h 1852994"/>
              <a:gd name="connsiteX1" fmla="*/ 1843490 w 1856737"/>
              <a:gd name="connsiteY1" fmla="*/ 1079419 h 1852994"/>
              <a:gd name="connsiteX2" fmla="*/ 1806914 w 1856737"/>
              <a:gd name="connsiteY2" fmla="*/ 1224676 h 1852994"/>
              <a:gd name="connsiteX3" fmla="*/ 1508019 w 1856737"/>
              <a:gd name="connsiteY3" fmla="*/ 1649967 h 1852994"/>
              <a:gd name="connsiteX4" fmla="*/ 1469919 w 1856737"/>
              <a:gd name="connsiteY4" fmla="*/ 1678542 h 1852994"/>
              <a:gd name="connsiteX5" fmla="*/ 1467728 w 1856737"/>
              <a:gd name="connsiteY5" fmla="*/ 1680161 h 1852994"/>
              <a:gd name="connsiteX6" fmla="*/ 929185 w 1856737"/>
              <a:gd name="connsiteY6" fmla="*/ 1852659 h 1852994"/>
              <a:gd name="connsiteX7" fmla="*/ 908897 w 1856737"/>
              <a:gd name="connsiteY7" fmla="*/ 1852659 h 1852994"/>
              <a:gd name="connsiteX8" fmla="*/ 853843 w 1856737"/>
              <a:gd name="connsiteY8" fmla="*/ 1849897 h 1852994"/>
              <a:gd name="connsiteX9" fmla="*/ 850699 w 1856737"/>
              <a:gd name="connsiteY9" fmla="*/ 1849897 h 1852994"/>
              <a:gd name="connsiteX10" fmla="*/ 837459 w 1856737"/>
              <a:gd name="connsiteY10" fmla="*/ 1848754 h 1852994"/>
              <a:gd name="connsiteX11" fmla="*/ 819743 w 1856737"/>
              <a:gd name="connsiteY11" fmla="*/ 1846754 h 1852994"/>
              <a:gd name="connsiteX12" fmla="*/ 817933 w 1856737"/>
              <a:gd name="connsiteY12" fmla="*/ 1846754 h 1852994"/>
              <a:gd name="connsiteX13" fmla="*/ 814694 w 1856737"/>
              <a:gd name="connsiteY13" fmla="*/ 1846754 h 1852994"/>
              <a:gd name="connsiteX14" fmla="*/ 812885 w 1856737"/>
              <a:gd name="connsiteY14" fmla="*/ 1846754 h 1852994"/>
              <a:gd name="connsiteX15" fmla="*/ 810027 w 1856737"/>
              <a:gd name="connsiteY15" fmla="*/ 1846754 h 1852994"/>
              <a:gd name="connsiteX16" fmla="*/ 809075 w 1856737"/>
              <a:gd name="connsiteY16" fmla="*/ 1846754 h 1852994"/>
              <a:gd name="connsiteX17" fmla="*/ 760212 w 1856737"/>
              <a:gd name="connsiteY17" fmla="*/ 1839039 h 1852994"/>
              <a:gd name="connsiteX18" fmla="*/ 754496 w 1856737"/>
              <a:gd name="connsiteY18" fmla="*/ 1837990 h 1852994"/>
              <a:gd name="connsiteX19" fmla="*/ 629338 w 1856737"/>
              <a:gd name="connsiteY19" fmla="*/ 1804844 h 1852994"/>
              <a:gd name="connsiteX20" fmla="*/ 622480 w 1856737"/>
              <a:gd name="connsiteY20" fmla="*/ 1802462 h 1852994"/>
              <a:gd name="connsiteX21" fmla="*/ 608383 w 1856737"/>
              <a:gd name="connsiteY21" fmla="*/ 1797319 h 1852994"/>
              <a:gd name="connsiteX22" fmla="*/ 603906 w 1856737"/>
              <a:gd name="connsiteY22" fmla="*/ 1795699 h 1852994"/>
              <a:gd name="connsiteX23" fmla="*/ 566664 w 1856737"/>
              <a:gd name="connsiteY23" fmla="*/ 1780840 h 1852994"/>
              <a:gd name="connsiteX24" fmla="*/ 558948 w 1856737"/>
              <a:gd name="connsiteY24" fmla="*/ 1777507 h 1852994"/>
              <a:gd name="connsiteX25" fmla="*/ 558948 w 1856737"/>
              <a:gd name="connsiteY25" fmla="*/ 1777507 h 1852994"/>
              <a:gd name="connsiteX26" fmla="*/ 553138 w 1856737"/>
              <a:gd name="connsiteY26" fmla="*/ 1774935 h 1852994"/>
              <a:gd name="connsiteX27" fmla="*/ 78021 w 1856737"/>
              <a:gd name="connsiteY27" fmla="*/ 553411 h 1852994"/>
              <a:gd name="connsiteX28" fmla="*/ 859653 w 1856737"/>
              <a:gd name="connsiteY28" fmla="*/ 2237 h 1852994"/>
              <a:gd name="connsiteX29" fmla="*/ 929471 w 1856737"/>
              <a:gd name="connsiteY29" fmla="*/ -334 h 1852994"/>
              <a:gd name="connsiteX30" fmla="*/ 1152165 w 1856737"/>
              <a:gd name="connsiteY30" fmla="*/ 26621 h 1852994"/>
              <a:gd name="connsiteX31" fmla="*/ 1178740 w 1856737"/>
              <a:gd name="connsiteY31" fmla="*/ 33575 h 1852994"/>
              <a:gd name="connsiteX32" fmla="*/ 1518973 w 1856737"/>
              <a:gd name="connsiteY32" fmla="*/ 211311 h 1852994"/>
              <a:gd name="connsiteX33" fmla="*/ 1600888 w 1856737"/>
              <a:gd name="connsiteY33" fmla="*/ 287511 h 1852994"/>
              <a:gd name="connsiteX34" fmla="*/ 1756146 w 1856737"/>
              <a:gd name="connsiteY34" fmla="*/ 507158 h 1852994"/>
              <a:gd name="connsiteX35" fmla="*/ 1756146 w 1856737"/>
              <a:gd name="connsiteY35" fmla="*/ 507158 h 1852994"/>
              <a:gd name="connsiteX36" fmla="*/ 1853872 w 1856737"/>
              <a:gd name="connsiteY36" fmla="*/ 864917 h 1852994"/>
              <a:gd name="connsiteX37" fmla="*/ 1853872 w 1856737"/>
              <a:gd name="connsiteY37" fmla="*/ 864917 h 1852994"/>
              <a:gd name="connsiteX38" fmla="*/ 1856063 w 1856737"/>
              <a:gd name="connsiteY38" fmla="*/ 926258 h 185299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856737" h="1852994">
                <a:moveTo>
                  <a:pt x="1856063" y="926258"/>
                </a:moveTo>
                <a:cubicBezTo>
                  <a:pt x="1856091" y="977569"/>
                  <a:pt x="1851891" y="1028794"/>
                  <a:pt x="1843490" y="1079419"/>
                </a:cubicBezTo>
                <a:cubicBezTo>
                  <a:pt x="1835308" y="1128759"/>
                  <a:pt x="1823078" y="1177346"/>
                  <a:pt x="1806914" y="1224676"/>
                </a:cubicBezTo>
                <a:cubicBezTo>
                  <a:pt x="1749888" y="1392049"/>
                  <a:pt x="1646180" y="1539620"/>
                  <a:pt x="1508019" y="1649967"/>
                </a:cubicBezTo>
                <a:cubicBezTo>
                  <a:pt x="1495637" y="1659968"/>
                  <a:pt x="1483064" y="1669493"/>
                  <a:pt x="1469919" y="1678542"/>
                </a:cubicBezTo>
                <a:lnTo>
                  <a:pt x="1467728" y="1680161"/>
                </a:lnTo>
                <a:cubicBezTo>
                  <a:pt x="1310652" y="1792537"/>
                  <a:pt x="1122314" y="1852859"/>
                  <a:pt x="929185" y="1852659"/>
                </a:cubicBezTo>
                <a:lnTo>
                  <a:pt x="908897" y="1852659"/>
                </a:lnTo>
                <a:cubicBezTo>
                  <a:pt x="890418" y="1852659"/>
                  <a:pt x="872064" y="1851735"/>
                  <a:pt x="853843" y="1849897"/>
                </a:cubicBezTo>
                <a:lnTo>
                  <a:pt x="850699" y="1849897"/>
                </a:lnTo>
                <a:cubicBezTo>
                  <a:pt x="846222" y="1849897"/>
                  <a:pt x="841841" y="1849135"/>
                  <a:pt x="837459" y="1848754"/>
                </a:cubicBezTo>
                <a:cubicBezTo>
                  <a:pt x="831554" y="1848182"/>
                  <a:pt x="825648" y="1847515"/>
                  <a:pt x="819743" y="1846754"/>
                </a:cubicBezTo>
                <a:lnTo>
                  <a:pt x="817933" y="1846754"/>
                </a:lnTo>
                <a:lnTo>
                  <a:pt x="814694" y="1846754"/>
                </a:lnTo>
                <a:lnTo>
                  <a:pt x="812885" y="1846754"/>
                </a:lnTo>
                <a:lnTo>
                  <a:pt x="810027" y="1846754"/>
                </a:lnTo>
                <a:lnTo>
                  <a:pt x="809075" y="1846754"/>
                </a:lnTo>
                <a:cubicBezTo>
                  <a:pt x="792692" y="1844658"/>
                  <a:pt x="776309" y="1842086"/>
                  <a:pt x="760212" y="1839039"/>
                </a:cubicBezTo>
                <a:lnTo>
                  <a:pt x="754496" y="1837990"/>
                </a:lnTo>
                <a:cubicBezTo>
                  <a:pt x="712034" y="1829961"/>
                  <a:pt x="670210" y="1818883"/>
                  <a:pt x="629338" y="1804844"/>
                </a:cubicBezTo>
                <a:lnTo>
                  <a:pt x="622480" y="1802462"/>
                </a:lnTo>
                <a:cubicBezTo>
                  <a:pt x="617717" y="1800843"/>
                  <a:pt x="612955" y="1799129"/>
                  <a:pt x="608383" y="1797319"/>
                </a:cubicBezTo>
                <a:lnTo>
                  <a:pt x="603906" y="1795699"/>
                </a:lnTo>
                <a:cubicBezTo>
                  <a:pt x="591334" y="1791032"/>
                  <a:pt x="578951" y="1786174"/>
                  <a:pt x="566664" y="1780840"/>
                </a:cubicBezTo>
                <a:lnTo>
                  <a:pt x="558948" y="1777507"/>
                </a:lnTo>
                <a:lnTo>
                  <a:pt x="558948" y="1777507"/>
                </a:lnTo>
                <a:lnTo>
                  <a:pt x="553138" y="1774935"/>
                </a:lnTo>
                <a:cubicBezTo>
                  <a:pt x="84622" y="1568824"/>
                  <a:pt x="-128090" y="1021927"/>
                  <a:pt x="78021" y="553411"/>
                </a:cubicBezTo>
                <a:cubicBezTo>
                  <a:pt x="216324" y="239057"/>
                  <a:pt x="517114" y="26955"/>
                  <a:pt x="859653" y="2237"/>
                </a:cubicBezTo>
                <a:cubicBezTo>
                  <a:pt x="882703" y="523"/>
                  <a:pt x="905972" y="-334"/>
                  <a:pt x="929471" y="-334"/>
                </a:cubicBezTo>
                <a:cubicBezTo>
                  <a:pt x="1004518" y="-392"/>
                  <a:pt x="1079299" y="8657"/>
                  <a:pt x="1152165" y="26621"/>
                </a:cubicBezTo>
                <a:cubicBezTo>
                  <a:pt x="1161119" y="28812"/>
                  <a:pt x="1169882" y="31098"/>
                  <a:pt x="1178740" y="33575"/>
                </a:cubicBezTo>
                <a:cubicBezTo>
                  <a:pt x="1303327" y="68388"/>
                  <a:pt x="1419227" y="128939"/>
                  <a:pt x="1518973" y="211311"/>
                </a:cubicBezTo>
                <a:cubicBezTo>
                  <a:pt x="1547748" y="235086"/>
                  <a:pt x="1575094" y="260527"/>
                  <a:pt x="1600888" y="287511"/>
                </a:cubicBezTo>
                <a:cubicBezTo>
                  <a:pt x="1662982" y="352834"/>
                  <a:pt x="1715284" y="426824"/>
                  <a:pt x="1756146" y="507158"/>
                </a:cubicBezTo>
                <a:lnTo>
                  <a:pt x="1756146" y="507158"/>
                </a:lnTo>
                <a:cubicBezTo>
                  <a:pt x="1812657" y="618543"/>
                  <a:pt x="1845909" y="740263"/>
                  <a:pt x="1853872" y="864917"/>
                </a:cubicBezTo>
                <a:cubicBezTo>
                  <a:pt x="1853872" y="864917"/>
                  <a:pt x="1853872" y="864917"/>
                  <a:pt x="1853872" y="864917"/>
                </a:cubicBezTo>
                <a:cubicBezTo>
                  <a:pt x="1855396" y="885586"/>
                  <a:pt x="1856063" y="905779"/>
                  <a:pt x="1856063" y="926258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4F8DA452-6A36-BE8D-6674-75819829C6E7}"/>
              </a:ext>
            </a:extLst>
          </p:cNvPr>
          <p:cNvSpPr/>
          <p:nvPr/>
        </p:nvSpPr>
        <p:spPr>
          <a:xfrm>
            <a:off x="-698470" y="4370976"/>
            <a:ext cx="3415354" cy="3408470"/>
          </a:xfrm>
          <a:custGeom>
            <a:gdLst>
              <a:gd name="connsiteX0" fmla="*/ 1856063 w 1856737"/>
              <a:gd name="connsiteY0" fmla="*/ 926258 h 1852994"/>
              <a:gd name="connsiteX1" fmla="*/ 1843490 w 1856737"/>
              <a:gd name="connsiteY1" fmla="*/ 1079419 h 1852994"/>
              <a:gd name="connsiteX2" fmla="*/ 1806914 w 1856737"/>
              <a:gd name="connsiteY2" fmla="*/ 1224676 h 1852994"/>
              <a:gd name="connsiteX3" fmla="*/ 1508019 w 1856737"/>
              <a:gd name="connsiteY3" fmla="*/ 1649967 h 1852994"/>
              <a:gd name="connsiteX4" fmla="*/ 1469919 w 1856737"/>
              <a:gd name="connsiteY4" fmla="*/ 1678542 h 1852994"/>
              <a:gd name="connsiteX5" fmla="*/ 1467728 w 1856737"/>
              <a:gd name="connsiteY5" fmla="*/ 1680161 h 1852994"/>
              <a:gd name="connsiteX6" fmla="*/ 929185 w 1856737"/>
              <a:gd name="connsiteY6" fmla="*/ 1852659 h 1852994"/>
              <a:gd name="connsiteX7" fmla="*/ 908897 w 1856737"/>
              <a:gd name="connsiteY7" fmla="*/ 1852659 h 1852994"/>
              <a:gd name="connsiteX8" fmla="*/ 853843 w 1856737"/>
              <a:gd name="connsiteY8" fmla="*/ 1849897 h 1852994"/>
              <a:gd name="connsiteX9" fmla="*/ 850699 w 1856737"/>
              <a:gd name="connsiteY9" fmla="*/ 1849897 h 1852994"/>
              <a:gd name="connsiteX10" fmla="*/ 837459 w 1856737"/>
              <a:gd name="connsiteY10" fmla="*/ 1848754 h 1852994"/>
              <a:gd name="connsiteX11" fmla="*/ 819743 w 1856737"/>
              <a:gd name="connsiteY11" fmla="*/ 1846754 h 1852994"/>
              <a:gd name="connsiteX12" fmla="*/ 817933 w 1856737"/>
              <a:gd name="connsiteY12" fmla="*/ 1846754 h 1852994"/>
              <a:gd name="connsiteX13" fmla="*/ 814694 w 1856737"/>
              <a:gd name="connsiteY13" fmla="*/ 1846754 h 1852994"/>
              <a:gd name="connsiteX14" fmla="*/ 812885 w 1856737"/>
              <a:gd name="connsiteY14" fmla="*/ 1846754 h 1852994"/>
              <a:gd name="connsiteX15" fmla="*/ 810027 w 1856737"/>
              <a:gd name="connsiteY15" fmla="*/ 1846754 h 1852994"/>
              <a:gd name="connsiteX16" fmla="*/ 809075 w 1856737"/>
              <a:gd name="connsiteY16" fmla="*/ 1846754 h 1852994"/>
              <a:gd name="connsiteX17" fmla="*/ 760212 w 1856737"/>
              <a:gd name="connsiteY17" fmla="*/ 1839039 h 1852994"/>
              <a:gd name="connsiteX18" fmla="*/ 754496 w 1856737"/>
              <a:gd name="connsiteY18" fmla="*/ 1837990 h 1852994"/>
              <a:gd name="connsiteX19" fmla="*/ 629338 w 1856737"/>
              <a:gd name="connsiteY19" fmla="*/ 1804844 h 1852994"/>
              <a:gd name="connsiteX20" fmla="*/ 622480 w 1856737"/>
              <a:gd name="connsiteY20" fmla="*/ 1802462 h 1852994"/>
              <a:gd name="connsiteX21" fmla="*/ 608383 w 1856737"/>
              <a:gd name="connsiteY21" fmla="*/ 1797319 h 1852994"/>
              <a:gd name="connsiteX22" fmla="*/ 603906 w 1856737"/>
              <a:gd name="connsiteY22" fmla="*/ 1795699 h 1852994"/>
              <a:gd name="connsiteX23" fmla="*/ 566664 w 1856737"/>
              <a:gd name="connsiteY23" fmla="*/ 1780840 h 1852994"/>
              <a:gd name="connsiteX24" fmla="*/ 558948 w 1856737"/>
              <a:gd name="connsiteY24" fmla="*/ 1777507 h 1852994"/>
              <a:gd name="connsiteX25" fmla="*/ 558948 w 1856737"/>
              <a:gd name="connsiteY25" fmla="*/ 1777507 h 1852994"/>
              <a:gd name="connsiteX26" fmla="*/ 553138 w 1856737"/>
              <a:gd name="connsiteY26" fmla="*/ 1774935 h 1852994"/>
              <a:gd name="connsiteX27" fmla="*/ 78021 w 1856737"/>
              <a:gd name="connsiteY27" fmla="*/ 553411 h 1852994"/>
              <a:gd name="connsiteX28" fmla="*/ 859653 w 1856737"/>
              <a:gd name="connsiteY28" fmla="*/ 2237 h 1852994"/>
              <a:gd name="connsiteX29" fmla="*/ 929471 w 1856737"/>
              <a:gd name="connsiteY29" fmla="*/ -334 h 1852994"/>
              <a:gd name="connsiteX30" fmla="*/ 1152165 w 1856737"/>
              <a:gd name="connsiteY30" fmla="*/ 26621 h 1852994"/>
              <a:gd name="connsiteX31" fmla="*/ 1178740 w 1856737"/>
              <a:gd name="connsiteY31" fmla="*/ 33575 h 1852994"/>
              <a:gd name="connsiteX32" fmla="*/ 1518973 w 1856737"/>
              <a:gd name="connsiteY32" fmla="*/ 211311 h 1852994"/>
              <a:gd name="connsiteX33" fmla="*/ 1600888 w 1856737"/>
              <a:gd name="connsiteY33" fmla="*/ 287511 h 1852994"/>
              <a:gd name="connsiteX34" fmla="*/ 1756146 w 1856737"/>
              <a:gd name="connsiteY34" fmla="*/ 507158 h 1852994"/>
              <a:gd name="connsiteX35" fmla="*/ 1756146 w 1856737"/>
              <a:gd name="connsiteY35" fmla="*/ 507158 h 1852994"/>
              <a:gd name="connsiteX36" fmla="*/ 1853872 w 1856737"/>
              <a:gd name="connsiteY36" fmla="*/ 864917 h 1852994"/>
              <a:gd name="connsiteX37" fmla="*/ 1853872 w 1856737"/>
              <a:gd name="connsiteY37" fmla="*/ 864917 h 1852994"/>
              <a:gd name="connsiteX38" fmla="*/ 1856063 w 1856737"/>
              <a:gd name="connsiteY38" fmla="*/ 926258 h 185299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856737" h="1852994">
                <a:moveTo>
                  <a:pt x="1856063" y="926258"/>
                </a:moveTo>
                <a:cubicBezTo>
                  <a:pt x="1856091" y="977569"/>
                  <a:pt x="1851891" y="1028794"/>
                  <a:pt x="1843490" y="1079419"/>
                </a:cubicBezTo>
                <a:cubicBezTo>
                  <a:pt x="1835308" y="1128759"/>
                  <a:pt x="1823078" y="1177346"/>
                  <a:pt x="1806914" y="1224676"/>
                </a:cubicBezTo>
                <a:cubicBezTo>
                  <a:pt x="1749888" y="1392049"/>
                  <a:pt x="1646180" y="1539620"/>
                  <a:pt x="1508019" y="1649967"/>
                </a:cubicBezTo>
                <a:cubicBezTo>
                  <a:pt x="1495637" y="1659968"/>
                  <a:pt x="1483064" y="1669493"/>
                  <a:pt x="1469919" y="1678542"/>
                </a:cubicBezTo>
                <a:lnTo>
                  <a:pt x="1467728" y="1680161"/>
                </a:lnTo>
                <a:cubicBezTo>
                  <a:pt x="1310652" y="1792537"/>
                  <a:pt x="1122314" y="1852859"/>
                  <a:pt x="929185" y="1852659"/>
                </a:cubicBezTo>
                <a:lnTo>
                  <a:pt x="908897" y="1852659"/>
                </a:lnTo>
                <a:cubicBezTo>
                  <a:pt x="890418" y="1852659"/>
                  <a:pt x="872064" y="1851735"/>
                  <a:pt x="853843" y="1849897"/>
                </a:cubicBezTo>
                <a:lnTo>
                  <a:pt x="850699" y="1849897"/>
                </a:lnTo>
                <a:cubicBezTo>
                  <a:pt x="846222" y="1849897"/>
                  <a:pt x="841841" y="1849135"/>
                  <a:pt x="837459" y="1848754"/>
                </a:cubicBezTo>
                <a:cubicBezTo>
                  <a:pt x="831554" y="1848182"/>
                  <a:pt x="825648" y="1847515"/>
                  <a:pt x="819743" y="1846754"/>
                </a:cubicBezTo>
                <a:lnTo>
                  <a:pt x="817933" y="1846754"/>
                </a:lnTo>
                <a:lnTo>
                  <a:pt x="814694" y="1846754"/>
                </a:lnTo>
                <a:lnTo>
                  <a:pt x="812885" y="1846754"/>
                </a:lnTo>
                <a:lnTo>
                  <a:pt x="810027" y="1846754"/>
                </a:lnTo>
                <a:lnTo>
                  <a:pt x="809075" y="1846754"/>
                </a:lnTo>
                <a:cubicBezTo>
                  <a:pt x="792692" y="1844658"/>
                  <a:pt x="776309" y="1842086"/>
                  <a:pt x="760212" y="1839039"/>
                </a:cubicBezTo>
                <a:lnTo>
                  <a:pt x="754496" y="1837990"/>
                </a:lnTo>
                <a:cubicBezTo>
                  <a:pt x="712034" y="1829961"/>
                  <a:pt x="670210" y="1818883"/>
                  <a:pt x="629338" y="1804844"/>
                </a:cubicBezTo>
                <a:lnTo>
                  <a:pt x="622480" y="1802462"/>
                </a:lnTo>
                <a:cubicBezTo>
                  <a:pt x="617717" y="1800843"/>
                  <a:pt x="612955" y="1799129"/>
                  <a:pt x="608383" y="1797319"/>
                </a:cubicBezTo>
                <a:lnTo>
                  <a:pt x="603906" y="1795699"/>
                </a:lnTo>
                <a:cubicBezTo>
                  <a:pt x="591334" y="1791032"/>
                  <a:pt x="578951" y="1786174"/>
                  <a:pt x="566664" y="1780840"/>
                </a:cubicBezTo>
                <a:lnTo>
                  <a:pt x="558948" y="1777507"/>
                </a:lnTo>
                <a:lnTo>
                  <a:pt x="558948" y="1777507"/>
                </a:lnTo>
                <a:lnTo>
                  <a:pt x="553138" y="1774935"/>
                </a:lnTo>
                <a:cubicBezTo>
                  <a:pt x="84622" y="1568824"/>
                  <a:pt x="-128090" y="1021927"/>
                  <a:pt x="78021" y="553411"/>
                </a:cubicBezTo>
                <a:cubicBezTo>
                  <a:pt x="216324" y="239057"/>
                  <a:pt x="517114" y="26955"/>
                  <a:pt x="859653" y="2237"/>
                </a:cubicBezTo>
                <a:cubicBezTo>
                  <a:pt x="882703" y="523"/>
                  <a:pt x="905972" y="-334"/>
                  <a:pt x="929471" y="-334"/>
                </a:cubicBezTo>
                <a:cubicBezTo>
                  <a:pt x="1004518" y="-392"/>
                  <a:pt x="1079299" y="8657"/>
                  <a:pt x="1152165" y="26621"/>
                </a:cubicBezTo>
                <a:cubicBezTo>
                  <a:pt x="1161119" y="28812"/>
                  <a:pt x="1169882" y="31098"/>
                  <a:pt x="1178740" y="33575"/>
                </a:cubicBezTo>
                <a:cubicBezTo>
                  <a:pt x="1303327" y="68388"/>
                  <a:pt x="1419227" y="128939"/>
                  <a:pt x="1518973" y="211311"/>
                </a:cubicBezTo>
                <a:cubicBezTo>
                  <a:pt x="1547748" y="235086"/>
                  <a:pt x="1575094" y="260527"/>
                  <a:pt x="1600888" y="287511"/>
                </a:cubicBezTo>
                <a:cubicBezTo>
                  <a:pt x="1662982" y="352834"/>
                  <a:pt x="1715284" y="426824"/>
                  <a:pt x="1756146" y="507158"/>
                </a:cubicBezTo>
                <a:lnTo>
                  <a:pt x="1756146" y="507158"/>
                </a:lnTo>
                <a:cubicBezTo>
                  <a:pt x="1812657" y="618543"/>
                  <a:pt x="1845909" y="740263"/>
                  <a:pt x="1853872" y="864917"/>
                </a:cubicBezTo>
                <a:cubicBezTo>
                  <a:pt x="1853872" y="864917"/>
                  <a:pt x="1853872" y="864917"/>
                  <a:pt x="1853872" y="864917"/>
                </a:cubicBezTo>
                <a:cubicBezTo>
                  <a:pt x="1855396" y="885586"/>
                  <a:pt x="1856063" y="905779"/>
                  <a:pt x="1856063" y="926258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17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C26E11D2-7731-30B5-40ED-E29F7B3A897A}"/>
              </a:ext>
            </a:extLst>
          </p:cNvPr>
          <p:cNvGrpSpPr/>
          <p:nvPr/>
        </p:nvGrpSpPr>
        <p:grpSpPr>
          <a:xfrm>
            <a:off x="7270560" y="1132861"/>
            <a:ext cx="4675263" cy="4826707"/>
            <a:chOff x="7270560" y="1132861"/>
            <a:chExt cx="4675263" cy="4826707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BF23F40C-DBB9-7A83-6E38-BF12D8EDD024}"/>
                </a:ext>
              </a:extLst>
            </p:cNvPr>
            <p:cNvSpPr/>
            <p:nvPr/>
          </p:nvSpPr>
          <p:spPr>
            <a:xfrm>
              <a:off x="9274274" y="1132861"/>
              <a:ext cx="717516" cy="1063724"/>
            </a:xfrm>
            <a:custGeom>
              <a:gdLst>
                <a:gd name="connsiteX0" fmla="*/ 134227 w 294857"/>
                <a:gd name="connsiteY0" fmla="*/ 369814 h 437128"/>
                <a:gd name="connsiteX1" fmla="*/ 34786 w 294857"/>
                <a:gd name="connsiteY1" fmla="*/ 245989 h 437128"/>
                <a:gd name="connsiteX2" fmla="*/ 3449 w 294857"/>
                <a:gd name="connsiteY2" fmla="*/ 176362 h 437128"/>
                <a:gd name="connsiteX3" fmla="*/ 19737 w 294857"/>
                <a:gd name="connsiteY3" fmla="*/ 97114 h 437128"/>
                <a:gd name="connsiteX4" fmla="*/ 80696 w 294857"/>
                <a:gd name="connsiteY4" fmla="*/ 76254 h 437128"/>
                <a:gd name="connsiteX5" fmla="*/ 186043 w 294857"/>
                <a:gd name="connsiteY5" fmla="*/ 54 h 437128"/>
                <a:gd name="connsiteX6" fmla="*/ 252718 w 294857"/>
                <a:gd name="connsiteY6" fmla="*/ 29296 h 437128"/>
                <a:gd name="connsiteX7" fmla="*/ 281864 w 294857"/>
                <a:gd name="connsiteY7" fmla="*/ 98638 h 437128"/>
                <a:gd name="connsiteX8" fmla="*/ 290437 w 294857"/>
                <a:gd name="connsiteY8" fmla="*/ 309235 h 437128"/>
                <a:gd name="connsiteX9" fmla="*/ 280912 w 294857"/>
                <a:gd name="connsiteY9" fmla="*/ 416487 h 437128"/>
                <a:gd name="connsiteX10" fmla="*/ 222904 w 294857"/>
                <a:gd name="connsiteY10" fmla="*/ 424678 h 437128"/>
                <a:gd name="connsiteX11" fmla="*/ 134227 w 294857"/>
                <a:gd name="connsiteY11" fmla="*/ 369814 h 43712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4857" h="437128">
                  <a:moveTo>
                    <a:pt x="134227" y="369814"/>
                  </a:moveTo>
                  <a:cubicBezTo>
                    <a:pt x="94469" y="334315"/>
                    <a:pt x="60865" y="292471"/>
                    <a:pt x="34786" y="245989"/>
                  </a:cubicBezTo>
                  <a:cubicBezTo>
                    <a:pt x="21384" y="224225"/>
                    <a:pt x="10849" y="200822"/>
                    <a:pt x="3449" y="176362"/>
                  </a:cubicBezTo>
                  <a:cubicBezTo>
                    <a:pt x="-3981" y="148739"/>
                    <a:pt x="-2933" y="114640"/>
                    <a:pt x="19737" y="97114"/>
                  </a:cubicBezTo>
                  <a:cubicBezTo>
                    <a:pt x="36881" y="83969"/>
                    <a:pt x="60789" y="84636"/>
                    <a:pt x="80696" y="76254"/>
                  </a:cubicBezTo>
                  <a:cubicBezTo>
                    <a:pt x="121273" y="59299"/>
                    <a:pt x="142513" y="6817"/>
                    <a:pt x="186043" y="54"/>
                  </a:cubicBezTo>
                  <a:cubicBezTo>
                    <a:pt x="211865" y="-2604"/>
                    <a:pt x="237183" y="8502"/>
                    <a:pt x="252718" y="29296"/>
                  </a:cubicBezTo>
                  <a:cubicBezTo>
                    <a:pt x="267615" y="49870"/>
                    <a:pt x="277588" y="73596"/>
                    <a:pt x="281864" y="98638"/>
                  </a:cubicBezTo>
                  <a:cubicBezTo>
                    <a:pt x="297199" y="167694"/>
                    <a:pt x="295866" y="239036"/>
                    <a:pt x="290437" y="309235"/>
                  </a:cubicBezTo>
                  <a:cubicBezTo>
                    <a:pt x="287770" y="344668"/>
                    <a:pt x="286151" y="381340"/>
                    <a:pt x="280912" y="416487"/>
                  </a:cubicBezTo>
                  <a:cubicBezTo>
                    <a:pt x="275578" y="449634"/>
                    <a:pt x="246622" y="434489"/>
                    <a:pt x="222904" y="424678"/>
                  </a:cubicBezTo>
                  <a:cubicBezTo>
                    <a:pt x="190586" y="411286"/>
                    <a:pt x="160640" y="392760"/>
                    <a:pt x="134227" y="36981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DA78E2BD-BA3D-2E7C-08D9-48B599B69525}"/>
                </a:ext>
              </a:extLst>
            </p:cNvPr>
            <p:cNvSpPr/>
            <p:nvPr/>
          </p:nvSpPr>
          <p:spPr>
            <a:xfrm>
              <a:off x="9945978" y="1241480"/>
              <a:ext cx="941589" cy="964559"/>
            </a:xfrm>
            <a:custGeom>
              <a:gdLst>
                <a:gd name="connsiteX0" fmla="*/ 69937 w 386938"/>
                <a:gd name="connsiteY0" fmla="*/ 62289 h 396377"/>
                <a:gd name="connsiteX1" fmla="*/ 103941 w 386938"/>
                <a:gd name="connsiteY1" fmla="*/ 16092 h 396377"/>
                <a:gd name="connsiteX2" fmla="*/ 157566 w 386938"/>
                <a:gd name="connsiteY2" fmla="*/ 471 h 396377"/>
                <a:gd name="connsiteX3" fmla="*/ 216241 w 386938"/>
                <a:gd name="connsiteY3" fmla="*/ 30570 h 396377"/>
                <a:gd name="connsiteX4" fmla="*/ 340732 w 386938"/>
                <a:gd name="connsiteY4" fmla="*/ 34666 h 396377"/>
                <a:gd name="connsiteX5" fmla="*/ 385976 w 386938"/>
                <a:gd name="connsiteY5" fmla="*/ 92578 h 396377"/>
                <a:gd name="connsiteX6" fmla="*/ 325302 w 386938"/>
                <a:gd name="connsiteY6" fmla="*/ 194877 h 396377"/>
                <a:gd name="connsiteX7" fmla="*/ 85843 w 386938"/>
                <a:gd name="connsiteY7" fmla="*/ 359373 h 396377"/>
                <a:gd name="connsiteX8" fmla="*/ 19168 w 386938"/>
                <a:gd name="connsiteY8" fmla="*/ 393378 h 396377"/>
                <a:gd name="connsiteX9" fmla="*/ 2500 w 386938"/>
                <a:gd name="connsiteY9" fmla="*/ 361850 h 396377"/>
                <a:gd name="connsiteX10" fmla="*/ 24216 w 386938"/>
                <a:gd name="connsiteY10" fmla="*/ 218975 h 396377"/>
                <a:gd name="connsiteX11" fmla="*/ 69937 w 386938"/>
                <a:gd name="connsiteY11" fmla="*/ 62289 h 396377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6938" h="396377">
                  <a:moveTo>
                    <a:pt x="69937" y="62289"/>
                  </a:moveTo>
                  <a:cubicBezTo>
                    <a:pt x="77966" y="44715"/>
                    <a:pt x="89548" y="28989"/>
                    <a:pt x="103941" y="16092"/>
                  </a:cubicBezTo>
                  <a:cubicBezTo>
                    <a:pt x="118590" y="3148"/>
                    <a:pt x="138259" y="-2586"/>
                    <a:pt x="157566" y="471"/>
                  </a:cubicBezTo>
                  <a:cubicBezTo>
                    <a:pt x="179188" y="4948"/>
                    <a:pt x="195666" y="22855"/>
                    <a:pt x="216241" y="30570"/>
                  </a:cubicBezTo>
                  <a:cubicBezTo>
                    <a:pt x="255579" y="45239"/>
                    <a:pt x="301203" y="21045"/>
                    <a:pt x="340732" y="34666"/>
                  </a:cubicBezTo>
                  <a:cubicBezTo>
                    <a:pt x="365621" y="43772"/>
                    <a:pt x="383166" y="66232"/>
                    <a:pt x="385976" y="92578"/>
                  </a:cubicBezTo>
                  <a:cubicBezTo>
                    <a:pt x="389691" y="133631"/>
                    <a:pt x="356830" y="168111"/>
                    <a:pt x="325302" y="194877"/>
                  </a:cubicBezTo>
                  <a:cubicBezTo>
                    <a:pt x="251321" y="257751"/>
                    <a:pt x="171073" y="312872"/>
                    <a:pt x="85843" y="359373"/>
                  </a:cubicBezTo>
                  <a:cubicBezTo>
                    <a:pt x="64298" y="371994"/>
                    <a:pt x="42038" y="383348"/>
                    <a:pt x="19168" y="393378"/>
                  </a:cubicBezTo>
                  <a:cubicBezTo>
                    <a:pt x="-6645" y="403855"/>
                    <a:pt x="-1215" y="381376"/>
                    <a:pt x="2500" y="361850"/>
                  </a:cubicBezTo>
                  <a:cubicBezTo>
                    <a:pt x="11453" y="314225"/>
                    <a:pt x="16501" y="266600"/>
                    <a:pt x="24216" y="218975"/>
                  </a:cubicBezTo>
                  <a:cubicBezTo>
                    <a:pt x="33170" y="165063"/>
                    <a:pt x="45267" y="111152"/>
                    <a:pt x="69937" y="6228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4AD8E8B-120F-D2BA-C026-E8380E1DE5FD}"/>
                </a:ext>
              </a:extLst>
            </p:cNvPr>
            <p:cNvSpPr/>
            <p:nvPr/>
          </p:nvSpPr>
          <p:spPr>
            <a:xfrm>
              <a:off x="8919990" y="2085036"/>
              <a:ext cx="1015610" cy="832769"/>
            </a:xfrm>
            <a:custGeom>
              <a:gdLst>
                <a:gd name="connsiteX0" fmla="*/ 57313 w 417356"/>
                <a:gd name="connsiteY0" fmla="*/ 34248 h 342219"/>
                <a:gd name="connsiteX1" fmla="*/ 12164 w 417356"/>
                <a:gd name="connsiteY1" fmla="*/ 65299 h 342219"/>
                <a:gd name="connsiteX2" fmla="*/ 2639 w 417356"/>
                <a:gd name="connsiteY2" fmla="*/ 116925 h 342219"/>
                <a:gd name="connsiteX3" fmla="*/ 30547 w 417356"/>
                <a:gd name="connsiteY3" fmla="*/ 151119 h 342219"/>
                <a:gd name="connsiteX4" fmla="*/ 45026 w 417356"/>
                <a:gd name="connsiteY4" fmla="*/ 227319 h 342219"/>
                <a:gd name="connsiteX5" fmla="*/ 72362 w 417356"/>
                <a:gd name="connsiteY5" fmla="*/ 302376 h 342219"/>
                <a:gd name="connsiteX6" fmla="*/ 125511 w 417356"/>
                <a:gd name="connsiteY6" fmla="*/ 341238 h 342219"/>
                <a:gd name="connsiteX7" fmla="*/ 206093 w 417356"/>
                <a:gd name="connsiteY7" fmla="*/ 305329 h 342219"/>
                <a:gd name="connsiteX8" fmla="*/ 392973 w 417356"/>
                <a:gd name="connsiteY8" fmla="*/ 104447 h 342219"/>
                <a:gd name="connsiteX9" fmla="*/ 410690 w 417356"/>
                <a:gd name="connsiteY9" fmla="*/ 38915 h 342219"/>
                <a:gd name="connsiteX10" fmla="*/ 330870 w 417356"/>
                <a:gd name="connsiteY10" fmla="*/ 11768 h 342219"/>
                <a:gd name="connsiteX11" fmla="*/ 151800 w 417356"/>
                <a:gd name="connsiteY11" fmla="*/ 5482 h 342219"/>
                <a:gd name="connsiteX12" fmla="*/ 57313 w 417356"/>
                <a:gd name="connsiteY12" fmla="*/ 34248 h 34221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7355" h="342219">
                  <a:moveTo>
                    <a:pt x="57313" y="34248"/>
                  </a:moveTo>
                  <a:cubicBezTo>
                    <a:pt x="40044" y="40925"/>
                    <a:pt x="24585" y="51564"/>
                    <a:pt x="12164" y="65299"/>
                  </a:cubicBezTo>
                  <a:cubicBezTo>
                    <a:pt x="-409" y="79377"/>
                    <a:pt x="-4085" y="99284"/>
                    <a:pt x="2639" y="116925"/>
                  </a:cubicBezTo>
                  <a:cubicBezTo>
                    <a:pt x="8925" y="130259"/>
                    <a:pt x="21689" y="138927"/>
                    <a:pt x="30547" y="151119"/>
                  </a:cubicBezTo>
                  <a:cubicBezTo>
                    <a:pt x="45406" y="172836"/>
                    <a:pt x="42358" y="201507"/>
                    <a:pt x="45026" y="227319"/>
                  </a:cubicBezTo>
                  <a:cubicBezTo>
                    <a:pt x="47854" y="254199"/>
                    <a:pt x="57246" y="279973"/>
                    <a:pt x="72362" y="302376"/>
                  </a:cubicBezTo>
                  <a:cubicBezTo>
                    <a:pt x="85030" y="321426"/>
                    <a:pt x="103223" y="337904"/>
                    <a:pt x="125511" y="341238"/>
                  </a:cubicBezTo>
                  <a:cubicBezTo>
                    <a:pt x="155611" y="345810"/>
                    <a:pt x="183233" y="325332"/>
                    <a:pt x="206093" y="305329"/>
                  </a:cubicBezTo>
                  <a:cubicBezTo>
                    <a:pt x="275102" y="244950"/>
                    <a:pt x="337729" y="177637"/>
                    <a:pt x="392973" y="104447"/>
                  </a:cubicBezTo>
                  <a:cubicBezTo>
                    <a:pt x="404689" y="88921"/>
                    <a:pt x="427549" y="57869"/>
                    <a:pt x="410690" y="38915"/>
                  </a:cubicBezTo>
                  <a:cubicBezTo>
                    <a:pt x="395545" y="21770"/>
                    <a:pt x="352207" y="16531"/>
                    <a:pt x="330870" y="11768"/>
                  </a:cubicBezTo>
                  <a:cubicBezTo>
                    <a:pt x="272149" y="-1871"/>
                    <a:pt x="211332" y="-4005"/>
                    <a:pt x="151800" y="5482"/>
                  </a:cubicBezTo>
                  <a:cubicBezTo>
                    <a:pt x="119206" y="11007"/>
                    <a:pt x="87450" y="20674"/>
                    <a:pt x="57313" y="3424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BF06CAD0-C734-0B98-8A6A-460D580D7345}"/>
                </a:ext>
              </a:extLst>
            </p:cNvPr>
            <p:cNvSpPr/>
            <p:nvPr/>
          </p:nvSpPr>
          <p:spPr>
            <a:xfrm>
              <a:off x="9591190" y="2154452"/>
              <a:ext cx="770784" cy="1086046"/>
            </a:xfrm>
            <a:custGeom>
              <a:gdLst>
                <a:gd name="connsiteX0" fmla="*/ 2564 w 316747"/>
                <a:gd name="connsiteY0" fmla="*/ 299282 h 446301"/>
                <a:gd name="connsiteX1" fmla="*/ 10470 w 316747"/>
                <a:gd name="connsiteY1" fmla="*/ 410534 h 446301"/>
                <a:gd name="connsiteX2" fmla="*/ 24281 w 316747"/>
                <a:gd name="connsiteY2" fmla="*/ 429584 h 446301"/>
                <a:gd name="connsiteX3" fmla="*/ 58095 w 316747"/>
                <a:gd name="connsiteY3" fmla="*/ 424155 h 446301"/>
                <a:gd name="connsiteX4" fmla="*/ 145153 w 316747"/>
                <a:gd name="connsiteY4" fmla="*/ 426917 h 446301"/>
                <a:gd name="connsiteX5" fmla="*/ 231450 w 316747"/>
                <a:gd name="connsiteY5" fmla="*/ 445967 h 446301"/>
                <a:gd name="connsiteX6" fmla="*/ 306888 w 316747"/>
                <a:gd name="connsiteY6" fmla="*/ 406343 h 446301"/>
                <a:gd name="connsiteX7" fmla="*/ 315365 w 316747"/>
                <a:gd name="connsiteY7" fmla="*/ 349193 h 446301"/>
                <a:gd name="connsiteX8" fmla="*/ 304030 w 316747"/>
                <a:gd name="connsiteY8" fmla="*/ 271278 h 446301"/>
                <a:gd name="connsiteX9" fmla="*/ 218877 w 316747"/>
                <a:gd name="connsiteY9" fmla="*/ 54966 h 446301"/>
                <a:gd name="connsiteX10" fmla="*/ 160394 w 316747"/>
                <a:gd name="connsiteY10" fmla="*/ 482 h 446301"/>
                <a:gd name="connsiteX11" fmla="*/ 106006 w 316747"/>
                <a:gd name="connsiteY11" fmla="*/ 41916 h 446301"/>
                <a:gd name="connsiteX12" fmla="*/ 24281 w 316747"/>
                <a:gd name="connsiteY12" fmla="*/ 201460 h 446301"/>
                <a:gd name="connsiteX13" fmla="*/ 2564 w 316747"/>
                <a:gd name="connsiteY13" fmla="*/ 299282 h 446301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6747" h="446301">
                  <a:moveTo>
                    <a:pt x="2564" y="299282"/>
                  </a:moveTo>
                  <a:cubicBezTo>
                    <a:pt x="-2293" y="336620"/>
                    <a:pt x="-3151" y="375482"/>
                    <a:pt x="10470" y="410534"/>
                  </a:cubicBezTo>
                  <a:cubicBezTo>
                    <a:pt x="12603" y="418354"/>
                    <a:pt x="17519" y="425126"/>
                    <a:pt x="24281" y="429584"/>
                  </a:cubicBezTo>
                  <a:cubicBezTo>
                    <a:pt x="34949" y="434918"/>
                    <a:pt x="47046" y="428346"/>
                    <a:pt x="58095" y="424155"/>
                  </a:cubicBezTo>
                  <a:cubicBezTo>
                    <a:pt x="85908" y="413677"/>
                    <a:pt x="116674" y="418916"/>
                    <a:pt x="145153" y="426917"/>
                  </a:cubicBezTo>
                  <a:cubicBezTo>
                    <a:pt x="173633" y="434918"/>
                    <a:pt x="202303" y="445967"/>
                    <a:pt x="231450" y="445967"/>
                  </a:cubicBezTo>
                  <a:cubicBezTo>
                    <a:pt x="260596" y="445967"/>
                    <a:pt x="292791" y="433965"/>
                    <a:pt x="306888" y="406343"/>
                  </a:cubicBezTo>
                  <a:cubicBezTo>
                    <a:pt x="314641" y="388350"/>
                    <a:pt x="317556" y="368652"/>
                    <a:pt x="315365" y="349193"/>
                  </a:cubicBezTo>
                  <a:cubicBezTo>
                    <a:pt x="313689" y="322961"/>
                    <a:pt x="309898" y="296900"/>
                    <a:pt x="304030" y="271278"/>
                  </a:cubicBezTo>
                  <a:cubicBezTo>
                    <a:pt x="287409" y="195078"/>
                    <a:pt x="258653" y="122050"/>
                    <a:pt x="218877" y="54966"/>
                  </a:cubicBezTo>
                  <a:cubicBezTo>
                    <a:pt x="205351" y="32106"/>
                    <a:pt x="186682" y="6483"/>
                    <a:pt x="160394" y="482"/>
                  </a:cubicBezTo>
                  <a:cubicBezTo>
                    <a:pt x="134105" y="-5518"/>
                    <a:pt x="120198" y="22866"/>
                    <a:pt x="106006" y="41916"/>
                  </a:cubicBezTo>
                  <a:cubicBezTo>
                    <a:pt x="70220" y="90265"/>
                    <a:pt x="42607" y="144167"/>
                    <a:pt x="24281" y="201460"/>
                  </a:cubicBezTo>
                  <a:cubicBezTo>
                    <a:pt x="14109" y="233350"/>
                    <a:pt x="6841" y="266087"/>
                    <a:pt x="2564" y="29928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EB66FAE6-5536-9577-5F01-78853ED86C2C}"/>
                </a:ext>
              </a:extLst>
            </p:cNvPr>
            <p:cNvSpPr/>
            <p:nvPr/>
          </p:nvSpPr>
          <p:spPr>
            <a:xfrm>
              <a:off x="10055176" y="1994841"/>
              <a:ext cx="1076433" cy="859948"/>
            </a:xfrm>
            <a:custGeom>
              <a:gdLst>
                <a:gd name="connsiteX0" fmla="*/ 103454 w 442351"/>
                <a:gd name="connsiteY0" fmla="*/ 228951 h 353388"/>
                <a:gd name="connsiteX1" fmla="*/ 270427 w 442351"/>
                <a:gd name="connsiteY1" fmla="*/ 342299 h 353388"/>
                <a:gd name="connsiteX2" fmla="*/ 329482 w 442351"/>
                <a:gd name="connsiteY2" fmla="*/ 352586 h 353388"/>
                <a:gd name="connsiteX3" fmla="*/ 368153 w 442351"/>
                <a:gd name="connsiteY3" fmla="*/ 316105 h 353388"/>
                <a:gd name="connsiteX4" fmla="*/ 358628 w 442351"/>
                <a:gd name="connsiteY4" fmla="*/ 270861 h 353388"/>
                <a:gd name="connsiteX5" fmla="*/ 380060 w 442351"/>
                <a:gd name="connsiteY5" fmla="*/ 248192 h 353388"/>
                <a:gd name="connsiteX6" fmla="*/ 439782 w 442351"/>
                <a:gd name="connsiteY6" fmla="*/ 154657 h 353388"/>
                <a:gd name="connsiteX7" fmla="*/ 436353 w 442351"/>
                <a:gd name="connsiteY7" fmla="*/ 116557 h 353388"/>
                <a:gd name="connsiteX8" fmla="*/ 424065 w 442351"/>
                <a:gd name="connsiteY8" fmla="*/ 98459 h 353388"/>
                <a:gd name="connsiteX9" fmla="*/ 416826 w 442351"/>
                <a:gd name="connsiteY9" fmla="*/ 54549 h 353388"/>
                <a:gd name="connsiteX10" fmla="*/ 378154 w 442351"/>
                <a:gd name="connsiteY10" fmla="*/ 13782 h 353388"/>
                <a:gd name="connsiteX11" fmla="*/ 318719 w 442351"/>
                <a:gd name="connsiteY11" fmla="*/ 1113 h 353388"/>
                <a:gd name="connsiteX12" fmla="*/ 81832 w 442351"/>
                <a:gd name="connsiteY12" fmla="*/ 28450 h 353388"/>
                <a:gd name="connsiteX13" fmla="*/ 4013 w 442351"/>
                <a:gd name="connsiteY13" fmla="*/ 67979 h 353388"/>
                <a:gd name="connsiteX14" fmla="*/ 24968 w 442351"/>
                <a:gd name="connsiteY14" fmla="*/ 138083 h 353388"/>
                <a:gd name="connsiteX15" fmla="*/ 103454 w 442351"/>
                <a:gd name="connsiteY15" fmla="*/ 228951 h 35338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2351" h="353388">
                  <a:moveTo>
                    <a:pt x="103454" y="228951"/>
                  </a:moveTo>
                  <a:cubicBezTo>
                    <a:pt x="150764" y="277767"/>
                    <a:pt x="207600" y="316343"/>
                    <a:pt x="270427" y="342299"/>
                  </a:cubicBezTo>
                  <a:cubicBezTo>
                    <a:pt x="288867" y="350862"/>
                    <a:pt x="309232" y="354415"/>
                    <a:pt x="329482" y="352586"/>
                  </a:cubicBezTo>
                  <a:cubicBezTo>
                    <a:pt x="349579" y="349538"/>
                    <a:pt x="368629" y="334488"/>
                    <a:pt x="368153" y="316105"/>
                  </a:cubicBezTo>
                  <a:cubicBezTo>
                    <a:pt x="368153" y="300579"/>
                    <a:pt x="354247" y="285911"/>
                    <a:pt x="358628" y="270861"/>
                  </a:cubicBezTo>
                  <a:cubicBezTo>
                    <a:pt x="361581" y="261336"/>
                    <a:pt x="371392" y="254669"/>
                    <a:pt x="380060" y="248192"/>
                  </a:cubicBezTo>
                  <a:cubicBezTo>
                    <a:pt x="410683" y="225313"/>
                    <a:pt x="431914" y="192061"/>
                    <a:pt x="439782" y="154657"/>
                  </a:cubicBezTo>
                  <a:cubicBezTo>
                    <a:pt x="443191" y="141950"/>
                    <a:pt x="441972" y="128453"/>
                    <a:pt x="436353" y="116557"/>
                  </a:cubicBezTo>
                  <a:cubicBezTo>
                    <a:pt x="432828" y="110270"/>
                    <a:pt x="427304" y="104936"/>
                    <a:pt x="424065" y="98459"/>
                  </a:cubicBezTo>
                  <a:cubicBezTo>
                    <a:pt x="417017" y="85029"/>
                    <a:pt x="420541" y="69027"/>
                    <a:pt x="416826" y="54549"/>
                  </a:cubicBezTo>
                  <a:cubicBezTo>
                    <a:pt x="410568" y="35927"/>
                    <a:pt x="396424" y="21011"/>
                    <a:pt x="378154" y="13782"/>
                  </a:cubicBezTo>
                  <a:cubicBezTo>
                    <a:pt x="359228" y="6143"/>
                    <a:pt x="339111" y="1856"/>
                    <a:pt x="318719" y="1113"/>
                  </a:cubicBezTo>
                  <a:cubicBezTo>
                    <a:pt x="238614" y="-4887"/>
                    <a:pt x="158508" y="8448"/>
                    <a:pt x="81832" y="28450"/>
                  </a:cubicBezTo>
                  <a:cubicBezTo>
                    <a:pt x="54304" y="35594"/>
                    <a:pt x="17633" y="41976"/>
                    <a:pt x="4013" y="67979"/>
                  </a:cubicBezTo>
                  <a:cubicBezTo>
                    <a:pt x="-9608" y="93982"/>
                    <a:pt x="9251" y="117604"/>
                    <a:pt x="24968" y="138083"/>
                  </a:cubicBezTo>
                  <a:cubicBezTo>
                    <a:pt x="49085" y="170077"/>
                    <a:pt x="75307" y="200434"/>
                    <a:pt x="103454" y="22895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FCB2774-9314-86BA-9622-77760B034559}"/>
                </a:ext>
              </a:extLst>
            </p:cNvPr>
            <p:cNvSpPr/>
            <p:nvPr/>
          </p:nvSpPr>
          <p:spPr>
            <a:xfrm>
              <a:off x="9616118" y="1768954"/>
              <a:ext cx="868104" cy="794294"/>
            </a:xfrm>
            <a:custGeom>
              <a:gdLst>
                <a:gd name="connsiteX0" fmla="*/ 7179 w 356740"/>
                <a:gd name="connsiteY0" fmla="*/ 90034 h 326408"/>
                <a:gd name="connsiteX1" fmla="*/ 41184 w 356740"/>
                <a:gd name="connsiteY1" fmla="*/ 141373 h 326408"/>
                <a:gd name="connsiteX2" fmla="*/ 5560 w 356740"/>
                <a:gd name="connsiteY2" fmla="*/ 172044 h 326408"/>
                <a:gd name="connsiteX3" fmla="*/ 8227 w 356740"/>
                <a:gd name="connsiteY3" fmla="*/ 215668 h 326408"/>
                <a:gd name="connsiteX4" fmla="*/ 61757 w 356740"/>
                <a:gd name="connsiteY4" fmla="*/ 215668 h 326408"/>
                <a:gd name="connsiteX5" fmla="*/ 55947 w 356740"/>
                <a:gd name="connsiteY5" fmla="*/ 263960 h 326408"/>
                <a:gd name="connsiteX6" fmla="*/ 86713 w 356740"/>
                <a:gd name="connsiteY6" fmla="*/ 297774 h 326408"/>
                <a:gd name="connsiteX7" fmla="*/ 135385 w 356740"/>
                <a:gd name="connsiteY7" fmla="*/ 259674 h 326408"/>
                <a:gd name="connsiteX8" fmla="*/ 152626 w 356740"/>
                <a:gd name="connsiteY8" fmla="*/ 299012 h 326408"/>
                <a:gd name="connsiteX9" fmla="*/ 183677 w 356740"/>
                <a:gd name="connsiteY9" fmla="*/ 326063 h 326408"/>
                <a:gd name="connsiteX10" fmla="*/ 219777 w 356740"/>
                <a:gd name="connsiteY10" fmla="*/ 302536 h 326408"/>
                <a:gd name="connsiteX11" fmla="*/ 226921 w 356740"/>
                <a:gd name="connsiteY11" fmla="*/ 257388 h 326408"/>
                <a:gd name="connsiteX12" fmla="*/ 264544 w 356740"/>
                <a:gd name="connsiteY12" fmla="*/ 281105 h 326408"/>
                <a:gd name="connsiteX13" fmla="*/ 306074 w 356740"/>
                <a:gd name="connsiteY13" fmla="*/ 272914 h 326408"/>
                <a:gd name="connsiteX14" fmla="*/ 293119 w 356740"/>
                <a:gd name="connsiteY14" fmla="*/ 204143 h 326408"/>
                <a:gd name="connsiteX15" fmla="*/ 338744 w 356740"/>
                <a:gd name="connsiteY15" fmla="*/ 194618 h 326408"/>
                <a:gd name="connsiteX16" fmla="*/ 354746 w 356740"/>
                <a:gd name="connsiteY16" fmla="*/ 153470 h 326408"/>
                <a:gd name="connsiteX17" fmla="*/ 296263 w 356740"/>
                <a:gd name="connsiteY17" fmla="*/ 125943 h 326408"/>
                <a:gd name="connsiteX18" fmla="*/ 309788 w 356740"/>
                <a:gd name="connsiteY18" fmla="*/ 85176 h 326408"/>
                <a:gd name="connsiteX19" fmla="*/ 281299 w 356740"/>
                <a:gd name="connsiteY19" fmla="*/ 41837 h 326408"/>
                <a:gd name="connsiteX20" fmla="*/ 253781 w 356740"/>
                <a:gd name="connsiteY20" fmla="*/ 47076 h 326408"/>
                <a:gd name="connsiteX21" fmla="*/ 221682 w 356740"/>
                <a:gd name="connsiteY21" fmla="*/ 74317 h 326408"/>
                <a:gd name="connsiteX22" fmla="*/ 207680 w 356740"/>
                <a:gd name="connsiteY22" fmla="*/ 19834 h 326408"/>
                <a:gd name="connsiteX23" fmla="*/ 156531 w 356740"/>
                <a:gd name="connsiteY23" fmla="*/ 784 h 326408"/>
                <a:gd name="connsiteX24" fmla="*/ 106810 w 356740"/>
                <a:gd name="connsiteY24" fmla="*/ 66602 h 326408"/>
                <a:gd name="connsiteX25" fmla="*/ 7179 w 356740"/>
                <a:gd name="connsiteY25" fmla="*/ 90034 h 32640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6740" h="326408">
                  <a:moveTo>
                    <a:pt x="7179" y="90034"/>
                  </a:moveTo>
                  <a:cubicBezTo>
                    <a:pt x="6322" y="111370"/>
                    <a:pt x="24515" y="128134"/>
                    <a:pt x="41184" y="141373"/>
                  </a:cubicBezTo>
                  <a:cubicBezTo>
                    <a:pt x="27125" y="148746"/>
                    <a:pt x="14932" y="159233"/>
                    <a:pt x="5560" y="172044"/>
                  </a:cubicBezTo>
                  <a:cubicBezTo>
                    <a:pt x="-3660" y="185474"/>
                    <a:pt x="-2556" y="203457"/>
                    <a:pt x="8227" y="215668"/>
                  </a:cubicBezTo>
                  <a:cubicBezTo>
                    <a:pt x="22228" y="228337"/>
                    <a:pt x="44136" y="222336"/>
                    <a:pt x="61757" y="215668"/>
                  </a:cubicBezTo>
                  <a:cubicBezTo>
                    <a:pt x="56395" y="231166"/>
                    <a:pt x="54414" y="247634"/>
                    <a:pt x="55947" y="263960"/>
                  </a:cubicBezTo>
                  <a:cubicBezTo>
                    <a:pt x="57842" y="280686"/>
                    <a:pt x="70244" y="294307"/>
                    <a:pt x="86713" y="297774"/>
                  </a:cubicBezTo>
                  <a:cubicBezTo>
                    <a:pt x="108525" y="300155"/>
                    <a:pt x="124813" y="278724"/>
                    <a:pt x="135385" y="259674"/>
                  </a:cubicBezTo>
                  <a:cubicBezTo>
                    <a:pt x="141881" y="272447"/>
                    <a:pt x="147645" y="285582"/>
                    <a:pt x="152626" y="299012"/>
                  </a:cubicBezTo>
                  <a:cubicBezTo>
                    <a:pt x="157817" y="312642"/>
                    <a:pt x="169466" y="322786"/>
                    <a:pt x="183677" y="326063"/>
                  </a:cubicBezTo>
                  <a:cubicBezTo>
                    <a:pt x="199413" y="326435"/>
                    <a:pt x="213757" y="317081"/>
                    <a:pt x="219777" y="302536"/>
                  </a:cubicBezTo>
                  <a:cubicBezTo>
                    <a:pt x="225264" y="288144"/>
                    <a:pt x="227693" y="272771"/>
                    <a:pt x="226921" y="257388"/>
                  </a:cubicBezTo>
                  <a:cubicBezTo>
                    <a:pt x="237827" y="267627"/>
                    <a:pt x="250600" y="275686"/>
                    <a:pt x="264544" y="281105"/>
                  </a:cubicBezTo>
                  <a:cubicBezTo>
                    <a:pt x="278823" y="286496"/>
                    <a:pt x="294920" y="283325"/>
                    <a:pt x="306074" y="272914"/>
                  </a:cubicBezTo>
                  <a:cubicBezTo>
                    <a:pt x="323409" y="253864"/>
                    <a:pt x="309979" y="223479"/>
                    <a:pt x="293119" y="204143"/>
                  </a:cubicBezTo>
                  <a:cubicBezTo>
                    <a:pt x="308969" y="206315"/>
                    <a:pt x="325085" y="202952"/>
                    <a:pt x="338744" y="194618"/>
                  </a:cubicBezTo>
                  <a:cubicBezTo>
                    <a:pt x="352556" y="185922"/>
                    <a:pt x="359061" y="169215"/>
                    <a:pt x="354746" y="153470"/>
                  </a:cubicBezTo>
                  <a:cubicBezTo>
                    <a:pt x="347031" y="131848"/>
                    <a:pt x="319123" y="127086"/>
                    <a:pt x="296263" y="125943"/>
                  </a:cubicBezTo>
                  <a:cubicBezTo>
                    <a:pt x="303168" y="113265"/>
                    <a:pt x="307750" y="99463"/>
                    <a:pt x="309788" y="85176"/>
                  </a:cubicBezTo>
                  <a:cubicBezTo>
                    <a:pt x="313894" y="65345"/>
                    <a:pt x="301130" y="45942"/>
                    <a:pt x="281299" y="41837"/>
                  </a:cubicBezTo>
                  <a:cubicBezTo>
                    <a:pt x="271793" y="39875"/>
                    <a:pt x="261897" y="41761"/>
                    <a:pt x="253781" y="47076"/>
                  </a:cubicBezTo>
                  <a:cubicBezTo>
                    <a:pt x="241522" y="54134"/>
                    <a:pt x="230645" y="63373"/>
                    <a:pt x="221682" y="74317"/>
                  </a:cubicBezTo>
                  <a:cubicBezTo>
                    <a:pt x="224206" y="55029"/>
                    <a:pt x="219187" y="35513"/>
                    <a:pt x="207680" y="19834"/>
                  </a:cubicBezTo>
                  <a:cubicBezTo>
                    <a:pt x="195774" y="4099"/>
                    <a:pt x="175829" y="-3330"/>
                    <a:pt x="156531" y="784"/>
                  </a:cubicBezTo>
                  <a:cubicBezTo>
                    <a:pt x="108906" y="13453"/>
                    <a:pt x="118431" y="75651"/>
                    <a:pt x="106810" y="66602"/>
                  </a:cubicBezTo>
                  <a:cubicBezTo>
                    <a:pt x="83569" y="49648"/>
                    <a:pt x="9370" y="40123"/>
                    <a:pt x="7179" y="9003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31AF0B40-9429-0E59-CA01-47FEF9F7FCBC}"/>
                </a:ext>
              </a:extLst>
            </p:cNvPr>
            <p:cNvSpPr/>
            <p:nvPr/>
          </p:nvSpPr>
          <p:spPr>
            <a:xfrm>
              <a:off x="10578423" y="2899702"/>
              <a:ext cx="778435" cy="1018340"/>
            </a:xfrm>
            <a:custGeom>
              <a:gdLst>
                <a:gd name="connsiteX0" fmla="*/ 1587 w 319891"/>
                <a:gd name="connsiteY0" fmla="*/ 278207 h 418478"/>
                <a:gd name="connsiteX1" fmla="*/ 12255 w 319891"/>
                <a:gd name="connsiteY1" fmla="*/ 119901 h 418478"/>
                <a:gd name="connsiteX2" fmla="*/ 36448 w 319891"/>
                <a:gd name="connsiteY2" fmla="*/ 47416 h 418478"/>
                <a:gd name="connsiteX3" fmla="*/ 102075 w 319891"/>
                <a:gd name="connsiteY3" fmla="*/ -209 h 418478"/>
                <a:gd name="connsiteX4" fmla="*/ 161035 w 319891"/>
                <a:gd name="connsiteY4" fmla="*/ 25699 h 418478"/>
                <a:gd name="connsiteX5" fmla="*/ 290194 w 319891"/>
                <a:gd name="connsiteY5" fmla="*/ 40844 h 418478"/>
                <a:gd name="connsiteX6" fmla="*/ 318769 w 319891"/>
                <a:gd name="connsiteY6" fmla="*/ 107519 h 418478"/>
                <a:gd name="connsiteX7" fmla="*/ 293337 w 319891"/>
                <a:gd name="connsiteY7" fmla="*/ 178290 h 418478"/>
                <a:gd name="connsiteX8" fmla="*/ 156939 w 319891"/>
                <a:gd name="connsiteY8" fmla="*/ 338976 h 418478"/>
                <a:gd name="connsiteX9" fmla="*/ 77024 w 319891"/>
                <a:gd name="connsiteY9" fmla="*/ 411176 h 418478"/>
                <a:gd name="connsiteX10" fmla="*/ 28733 w 319891"/>
                <a:gd name="connsiteY10" fmla="*/ 377934 h 418478"/>
                <a:gd name="connsiteX11" fmla="*/ 1587 w 319891"/>
                <a:gd name="connsiteY11" fmla="*/ 278207 h 41847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9891" h="418478">
                  <a:moveTo>
                    <a:pt x="1587" y="278207"/>
                  </a:moveTo>
                  <a:cubicBezTo>
                    <a:pt x="-3538" y="225210"/>
                    <a:pt x="62" y="171727"/>
                    <a:pt x="12255" y="119901"/>
                  </a:cubicBezTo>
                  <a:cubicBezTo>
                    <a:pt x="17160" y="94794"/>
                    <a:pt x="25285" y="70429"/>
                    <a:pt x="36448" y="47416"/>
                  </a:cubicBezTo>
                  <a:cubicBezTo>
                    <a:pt x="49688" y="22080"/>
                    <a:pt x="73596" y="-2304"/>
                    <a:pt x="102075" y="-209"/>
                  </a:cubicBezTo>
                  <a:cubicBezTo>
                    <a:pt x="123602" y="1696"/>
                    <a:pt x="140747" y="18270"/>
                    <a:pt x="161035" y="25699"/>
                  </a:cubicBezTo>
                  <a:cubicBezTo>
                    <a:pt x="202374" y="40749"/>
                    <a:pt x="253618" y="16174"/>
                    <a:pt x="290194" y="40844"/>
                  </a:cubicBezTo>
                  <a:cubicBezTo>
                    <a:pt x="310768" y="56513"/>
                    <a:pt x="321617" y="81821"/>
                    <a:pt x="318769" y="107519"/>
                  </a:cubicBezTo>
                  <a:cubicBezTo>
                    <a:pt x="315873" y="132760"/>
                    <a:pt x="307167" y="156982"/>
                    <a:pt x="293337" y="178290"/>
                  </a:cubicBezTo>
                  <a:cubicBezTo>
                    <a:pt x="257809" y="239440"/>
                    <a:pt x="208469" y="291066"/>
                    <a:pt x="156939" y="338976"/>
                  </a:cubicBezTo>
                  <a:cubicBezTo>
                    <a:pt x="130936" y="363265"/>
                    <a:pt x="104933" y="389173"/>
                    <a:pt x="77024" y="411176"/>
                  </a:cubicBezTo>
                  <a:cubicBezTo>
                    <a:pt x="50640" y="432036"/>
                    <a:pt x="39591" y="401651"/>
                    <a:pt x="28733" y="377934"/>
                  </a:cubicBezTo>
                  <a:cubicBezTo>
                    <a:pt x="14455" y="346339"/>
                    <a:pt x="5292" y="312678"/>
                    <a:pt x="1587" y="278207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3BAF57F9-2F45-B996-93E6-C5AE7D29B164}"/>
                </a:ext>
              </a:extLst>
            </p:cNvPr>
            <p:cNvSpPr/>
            <p:nvPr/>
          </p:nvSpPr>
          <p:spPr>
            <a:xfrm>
              <a:off x="10729372" y="3429854"/>
              <a:ext cx="1216451" cy="685998"/>
            </a:xfrm>
            <a:custGeom>
              <a:gdLst>
                <a:gd name="connsiteX0" fmla="*/ 273597 w 499890"/>
                <a:gd name="connsiteY0" fmla="*/ 10721 h 281905"/>
                <a:gd name="connsiteX1" fmla="*/ 329889 w 499890"/>
                <a:gd name="connsiteY1" fmla="*/ -328 h 281905"/>
                <a:gd name="connsiteX2" fmla="*/ 379896 w 499890"/>
                <a:gd name="connsiteY2" fmla="*/ 24627 h 281905"/>
                <a:gd name="connsiteX3" fmla="*/ 402660 w 499890"/>
                <a:gd name="connsiteY3" fmla="*/ 86539 h 281905"/>
                <a:gd name="connsiteX4" fmla="*/ 491529 w 499890"/>
                <a:gd name="connsiteY4" fmla="*/ 173884 h 281905"/>
                <a:gd name="connsiteX5" fmla="*/ 485528 w 499890"/>
                <a:gd name="connsiteY5" fmla="*/ 247036 h 281905"/>
                <a:gd name="connsiteX6" fmla="*/ 371704 w 499890"/>
                <a:gd name="connsiteY6" fmla="*/ 281231 h 281905"/>
                <a:gd name="connsiteX7" fmla="*/ 84049 w 499890"/>
                <a:gd name="connsiteY7" fmla="*/ 240082 h 281905"/>
                <a:gd name="connsiteX8" fmla="*/ 12135 w 499890"/>
                <a:gd name="connsiteY8" fmla="*/ 220080 h 281905"/>
                <a:gd name="connsiteX9" fmla="*/ 21660 w 499890"/>
                <a:gd name="connsiteY9" fmla="*/ 185504 h 281905"/>
                <a:gd name="connsiteX10" fmla="*/ 134246 w 499890"/>
                <a:gd name="connsiteY10" fmla="*/ 95303 h 281905"/>
                <a:gd name="connsiteX11" fmla="*/ 273597 w 499890"/>
                <a:gd name="connsiteY11" fmla="*/ 10721 h 28190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9890" h="281905">
                  <a:moveTo>
                    <a:pt x="273597" y="10721"/>
                  </a:moveTo>
                  <a:cubicBezTo>
                    <a:pt x="291418" y="3253"/>
                    <a:pt x="310572" y="-509"/>
                    <a:pt x="329889" y="-328"/>
                  </a:cubicBezTo>
                  <a:cubicBezTo>
                    <a:pt x="349454" y="81"/>
                    <a:pt x="367808" y="9244"/>
                    <a:pt x="379896" y="24627"/>
                  </a:cubicBezTo>
                  <a:cubicBezTo>
                    <a:pt x="392755" y="42534"/>
                    <a:pt x="392755" y="66823"/>
                    <a:pt x="402660" y="86539"/>
                  </a:cubicBezTo>
                  <a:cubicBezTo>
                    <a:pt x="421710" y="123878"/>
                    <a:pt x="471717" y="136927"/>
                    <a:pt x="491529" y="173884"/>
                  </a:cubicBezTo>
                  <a:cubicBezTo>
                    <a:pt x="503635" y="197420"/>
                    <a:pt x="501301" y="225786"/>
                    <a:pt x="485528" y="247036"/>
                  </a:cubicBezTo>
                  <a:cubicBezTo>
                    <a:pt x="460477" y="279802"/>
                    <a:pt x="412948" y="282850"/>
                    <a:pt x="371704" y="281231"/>
                  </a:cubicBezTo>
                  <a:cubicBezTo>
                    <a:pt x="274664" y="277363"/>
                    <a:pt x="178280" y="263581"/>
                    <a:pt x="84049" y="240082"/>
                  </a:cubicBezTo>
                  <a:cubicBezTo>
                    <a:pt x="59722" y="234768"/>
                    <a:pt x="35710" y="228091"/>
                    <a:pt x="12135" y="220080"/>
                  </a:cubicBezTo>
                  <a:cubicBezTo>
                    <a:pt x="-13963" y="210555"/>
                    <a:pt x="5277" y="197411"/>
                    <a:pt x="21660" y="185504"/>
                  </a:cubicBezTo>
                  <a:cubicBezTo>
                    <a:pt x="60237" y="156929"/>
                    <a:pt x="96431" y="125116"/>
                    <a:pt x="134246" y="95303"/>
                  </a:cubicBezTo>
                  <a:cubicBezTo>
                    <a:pt x="176727" y="61203"/>
                    <a:pt x="222257" y="29771"/>
                    <a:pt x="273597" y="10721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FB787755-A6A7-3FF5-9418-96F258FC5198}"/>
                </a:ext>
              </a:extLst>
            </p:cNvPr>
            <p:cNvSpPr/>
            <p:nvPr/>
          </p:nvSpPr>
          <p:spPr>
            <a:xfrm>
              <a:off x="9674199" y="3289782"/>
              <a:ext cx="1042767" cy="752803"/>
            </a:xfrm>
            <a:custGeom>
              <a:gdLst>
                <a:gd name="connsiteX0" fmla="*/ 171430 w 428516"/>
                <a:gd name="connsiteY0" fmla="*/ 7989 h 309358"/>
                <a:gd name="connsiteX1" fmla="*/ 117233 w 428516"/>
                <a:gd name="connsiteY1" fmla="*/ 178 h 309358"/>
                <a:gd name="connsiteX2" fmla="*/ 75418 w 428516"/>
                <a:gd name="connsiteY2" fmla="*/ 31896 h 309358"/>
                <a:gd name="connsiteX3" fmla="*/ 72846 w 428516"/>
                <a:gd name="connsiteY3" fmla="*/ 75902 h 309358"/>
                <a:gd name="connsiteX4" fmla="*/ 31603 w 428516"/>
                <a:gd name="connsiteY4" fmla="*/ 142101 h 309358"/>
                <a:gd name="connsiteX5" fmla="*/ 741 w 428516"/>
                <a:gd name="connsiteY5" fmla="*/ 215919 h 309358"/>
                <a:gd name="connsiteX6" fmla="*/ 13505 w 428516"/>
                <a:gd name="connsiteY6" fmla="*/ 280594 h 309358"/>
                <a:gd name="connsiteX7" fmla="*/ 97134 w 428516"/>
                <a:gd name="connsiteY7" fmla="*/ 308598 h 309358"/>
                <a:gd name="connsiteX8" fmla="*/ 370693 w 428516"/>
                <a:gd name="connsiteY8" fmla="*/ 287357 h 309358"/>
                <a:gd name="connsiteX9" fmla="*/ 427843 w 428516"/>
                <a:gd name="connsiteY9" fmla="*/ 251162 h 309358"/>
                <a:gd name="connsiteX10" fmla="*/ 387552 w 428516"/>
                <a:gd name="connsiteY10" fmla="*/ 177057 h 309358"/>
                <a:gd name="connsiteX11" fmla="*/ 260108 w 428516"/>
                <a:gd name="connsiteY11" fmla="*/ 51232 h 309358"/>
                <a:gd name="connsiteX12" fmla="*/ 171430 w 428516"/>
                <a:gd name="connsiteY12" fmla="*/ 7989 h 30935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8515" h="309358">
                  <a:moveTo>
                    <a:pt x="171430" y="7989"/>
                  </a:moveTo>
                  <a:cubicBezTo>
                    <a:pt x="154237" y="1121"/>
                    <a:pt x="135663" y="-1556"/>
                    <a:pt x="117233" y="178"/>
                  </a:cubicBezTo>
                  <a:cubicBezTo>
                    <a:pt x="98468" y="2131"/>
                    <a:pt x="82352" y="14351"/>
                    <a:pt x="75418" y="31896"/>
                  </a:cubicBezTo>
                  <a:cubicBezTo>
                    <a:pt x="71036" y="45993"/>
                    <a:pt x="74942" y="61328"/>
                    <a:pt x="72846" y="75902"/>
                  </a:cubicBezTo>
                  <a:cubicBezTo>
                    <a:pt x="69036" y="102000"/>
                    <a:pt x="47319" y="121050"/>
                    <a:pt x="31603" y="142101"/>
                  </a:cubicBezTo>
                  <a:cubicBezTo>
                    <a:pt x="15391" y="163789"/>
                    <a:pt x="4790" y="189144"/>
                    <a:pt x="741" y="215919"/>
                  </a:cubicBezTo>
                  <a:cubicBezTo>
                    <a:pt x="-2592" y="238303"/>
                    <a:pt x="-687" y="262973"/>
                    <a:pt x="13505" y="280594"/>
                  </a:cubicBezTo>
                  <a:cubicBezTo>
                    <a:pt x="32555" y="304216"/>
                    <a:pt x="66750" y="307835"/>
                    <a:pt x="97134" y="308598"/>
                  </a:cubicBezTo>
                  <a:cubicBezTo>
                    <a:pt x="188803" y="310912"/>
                    <a:pt x="280472" y="303797"/>
                    <a:pt x="370693" y="287357"/>
                  </a:cubicBezTo>
                  <a:cubicBezTo>
                    <a:pt x="389743" y="283928"/>
                    <a:pt x="427843" y="276498"/>
                    <a:pt x="427843" y="251162"/>
                  </a:cubicBezTo>
                  <a:cubicBezTo>
                    <a:pt x="427843" y="228302"/>
                    <a:pt x="400030" y="195155"/>
                    <a:pt x="387552" y="177057"/>
                  </a:cubicBezTo>
                  <a:cubicBezTo>
                    <a:pt x="353557" y="127308"/>
                    <a:pt x="310285" y="84589"/>
                    <a:pt x="260108" y="51232"/>
                  </a:cubicBezTo>
                  <a:cubicBezTo>
                    <a:pt x="232513" y="33087"/>
                    <a:pt x="202719" y="18561"/>
                    <a:pt x="171430" y="7989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E8DEBDAA-83E9-B5F3-2183-074E5017F245}"/>
                </a:ext>
              </a:extLst>
            </p:cNvPr>
            <p:cNvSpPr/>
            <p:nvPr/>
          </p:nvSpPr>
          <p:spPr>
            <a:xfrm>
              <a:off x="9827810" y="3893518"/>
              <a:ext cx="979828" cy="1010198"/>
            </a:xfrm>
            <a:custGeom>
              <a:gdLst>
                <a:gd name="connsiteX0" fmla="*/ 72395 w 402652"/>
                <a:gd name="connsiteY0" fmla="*/ 125838 h 415132"/>
                <a:gd name="connsiteX1" fmla="*/ 2863 w 402652"/>
                <a:gd name="connsiteY1" fmla="*/ 212992 h 415132"/>
                <a:gd name="connsiteX2" fmla="*/ 386 w 402652"/>
                <a:gd name="connsiteY2" fmla="*/ 236233 h 415132"/>
                <a:gd name="connsiteX3" fmla="*/ 28961 w 402652"/>
                <a:gd name="connsiteY3" fmla="*/ 255283 h 415132"/>
                <a:gd name="connsiteX4" fmla="*/ 91159 w 402652"/>
                <a:gd name="connsiteY4" fmla="*/ 316243 h 415132"/>
                <a:gd name="connsiteX5" fmla="*/ 141547 w 402652"/>
                <a:gd name="connsiteY5" fmla="*/ 388919 h 415132"/>
                <a:gd name="connsiteX6" fmla="*/ 223938 w 402652"/>
                <a:gd name="connsiteY6" fmla="*/ 410826 h 415132"/>
                <a:gd name="connsiteX7" fmla="*/ 268896 w 402652"/>
                <a:gd name="connsiteY7" fmla="*/ 374536 h 415132"/>
                <a:gd name="connsiteX8" fmla="*/ 313377 w 402652"/>
                <a:gd name="connsiteY8" fmla="*/ 309576 h 415132"/>
                <a:gd name="connsiteX9" fmla="*/ 397293 w 402652"/>
                <a:gd name="connsiteY9" fmla="*/ 92787 h 415132"/>
                <a:gd name="connsiteX10" fmla="*/ 391102 w 402652"/>
                <a:gd name="connsiteY10" fmla="*/ 13062 h 415132"/>
                <a:gd name="connsiteX11" fmla="*/ 323093 w 402652"/>
                <a:gd name="connsiteY11" fmla="*/ 6680 h 415132"/>
                <a:gd name="connsiteX12" fmla="*/ 154596 w 402652"/>
                <a:gd name="connsiteY12" fmla="*/ 68974 h 415132"/>
                <a:gd name="connsiteX13" fmla="*/ 72395 w 402652"/>
                <a:gd name="connsiteY13" fmla="*/ 125838 h 41513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2652" h="415131">
                  <a:moveTo>
                    <a:pt x="72395" y="125838"/>
                  </a:moveTo>
                  <a:cubicBezTo>
                    <a:pt x="43820" y="150032"/>
                    <a:pt x="16388" y="178226"/>
                    <a:pt x="2863" y="212992"/>
                  </a:cubicBezTo>
                  <a:cubicBezTo>
                    <a:pt x="-748" y="220183"/>
                    <a:pt x="-1633" y="228442"/>
                    <a:pt x="386" y="236233"/>
                  </a:cubicBezTo>
                  <a:cubicBezTo>
                    <a:pt x="4577" y="247377"/>
                    <a:pt x="17912" y="250711"/>
                    <a:pt x="28961" y="255283"/>
                  </a:cubicBezTo>
                  <a:cubicBezTo>
                    <a:pt x="56488" y="266427"/>
                    <a:pt x="75634" y="291097"/>
                    <a:pt x="91159" y="316243"/>
                  </a:cubicBezTo>
                  <a:cubicBezTo>
                    <a:pt x="106685" y="341389"/>
                    <a:pt x="119734" y="368630"/>
                    <a:pt x="141547" y="388919"/>
                  </a:cubicBezTo>
                  <a:cubicBezTo>
                    <a:pt x="163359" y="409207"/>
                    <a:pt x="194791" y="421590"/>
                    <a:pt x="223938" y="410826"/>
                  </a:cubicBezTo>
                  <a:cubicBezTo>
                    <a:pt x="241807" y="402816"/>
                    <a:pt x="257294" y="390319"/>
                    <a:pt x="268896" y="374536"/>
                  </a:cubicBezTo>
                  <a:cubicBezTo>
                    <a:pt x="285479" y="354134"/>
                    <a:pt x="300347" y="332407"/>
                    <a:pt x="313377" y="309576"/>
                  </a:cubicBezTo>
                  <a:cubicBezTo>
                    <a:pt x="352697" y="242234"/>
                    <a:pt x="381024" y="169053"/>
                    <a:pt x="397293" y="92787"/>
                  </a:cubicBezTo>
                  <a:cubicBezTo>
                    <a:pt x="402722" y="66783"/>
                    <a:pt x="406342" y="35637"/>
                    <a:pt x="391102" y="13062"/>
                  </a:cubicBezTo>
                  <a:cubicBezTo>
                    <a:pt x="375861" y="-9512"/>
                    <a:pt x="346430" y="2299"/>
                    <a:pt x="323093" y="6680"/>
                  </a:cubicBezTo>
                  <a:cubicBezTo>
                    <a:pt x="263895" y="18092"/>
                    <a:pt x="206974" y="39132"/>
                    <a:pt x="154596" y="68974"/>
                  </a:cubicBezTo>
                  <a:cubicBezTo>
                    <a:pt x="125545" y="85424"/>
                    <a:pt x="98037" y="104455"/>
                    <a:pt x="72395" y="125838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B6134D27-E637-2187-4EE6-51E351C0B61A}"/>
                </a:ext>
              </a:extLst>
            </p:cNvPr>
            <p:cNvSpPr/>
            <p:nvPr/>
          </p:nvSpPr>
          <p:spPr>
            <a:xfrm>
              <a:off x="10751499" y="3978565"/>
              <a:ext cx="863639" cy="1076300"/>
            </a:xfrm>
            <a:custGeom>
              <a:gdLst>
                <a:gd name="connsiteX0" fmla="*/ -5 w 354905"/>
                <a:gd name="connsiteY0" fmla="*/ 188330 h 442296"/>
                <a:gd name="connsiteX1" fmla="*/ 45525 w 354905"/>
                <a:gd name="connsiteY1" fmla="*/ 385307 h 442296"/>
                <a:gd name="connsiteX2" fmla="*/ 82005 w 354905"/>
                <a:gd name="connsiteY2" fmla="*/ 432932 h 442296"/>
                <a:gd name="connsiteX3" fmla="*/ 135155 w 354905"/>
                <a:gd name="connsiteY3" fmla="*/ 432265 h 442296"/>
                <a:gd name="connsiteX4" fmla="*/ 158967 w 354905"/>
                <a:gd name="connsiteY4" fmla="*/ 392736 h 442296"/>
                <a:gd name="connsiteX5" fmla="*/ 190114 w 354905"/>
                <a:gd name="connsiteY5" fmla="*/ 390451 h 442296"/>
                <a:gd name="connsiteX6" fmla="*/ 297461 w 354905"/>
                <a:gd name="connsiteY6" fmla="*/ 361876 h 442296"/>
                <a:gd name="connsiteX7" fmla="*/ 320797 w 354905"/>
                <a:gd name="connsiteY7" fmla="*/ 331491 h 442296"/>
                <a:gd name="connsiteX8" fmla="*/ 323940 w 354905"/>
                <a:gd name="connsiteY8" fmla="*/ 309869 h 442296"/>
                <a:gd name="connsiteX9" fmla="*/ 348420 w 354905"/>
                <a:gd name="connsiteY9" fmla="*/ 272721 h 442296"/>
                <a:gd name="connsiteX10" fmla="*/ 347562 w 354905"/>
                <a:gd name="connsiteY10" fmla="*/ 216429 h 442296"/>
                <a:gd name="connsiteX11" fmla="*/ 312415 w 354905"/>
                <a:gd name="connsiteY11" fmla="*/ 166232 h 442296"/>
                <a:gd name="connsiteX12" fmla="*/ 119629 w 354905"/>
                <a:gd name="connsiteY12" fmla="*/ 25929 h 442296"/>
                <a:gd name="connsiteX13" fmla="*/ 35618 w 354905"/>
                <a:gd name="connsiteY13" fmla="*/ 2307 h 442296"/>
                <a:gd name="connsiteX14" fmla="*/ 3519 w 354905"/>
                <a:gd name="connsiteY14" fmla="*/ 68029 h 442296"/>
                <a:gd name="connsiteX15" fmla="*/ -5 w 354905"/>
                <a:gd name="connsiteY15" fmla="*/ 188330 h 442296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4905" h="442296">
                  <a:moveTo>
                    <a:pt x="-5" y="188330"/>
                  </a:moveTo>
                  <a:cubicBezTo>
                    <a:pt x="1481" y="256415"/>
                    <a:pt x="16978" y="323471"/>
                    <a:pt x="45525" y="385307"/>
                  </a:cubicBezTo>
                  <a:cubicBezTo>
                    <a:pt x="53316" y="404100"/>
                    <a:pt x="65889" y="420521"/>
                    <a:pt x="82005" y="432932"/>
                  </a:cubicBezTo>
                  <a:cubicBezTo>
                    <a:pt x="98865" y="444171"/>
                    <a:pt x="123058" y="445981"/>
                    <a:pt x="135155" y="432265"/>
                  </a:cubicBezTo>
                  <a:cubicBezTo>
                    <a:pt x="145442" y="420645"/>
                    <a:pt x="145442" y="400642"/>
                    <a:pt x="158967" y="392736"/>
                  </a:cubicBezTo>
                  <a:cubicBezTo>
                    <a:pt x="168892" y="388888"/>
                    <a:pt x="179732" y="388088"/>
                    <a:pt x="190114" y="390451"/>
                  </a:cubicBezTo>
                  <a:cubicBezTo>
                    <a:pt x="228185" y="394327"/>
                    <a:pt x="266362" y="384164"/>
                    <a:pt x="297461" y="361876"/>
                  </a:cubicBezTo>
                  <a:cubicBezTo>
                    <a:pt x="308595" y="354836"/>
                    <a:pt x="316873" y="344064"/>
                    <a:pt x="320797" y="331491"/>
                  </a:cubicBezTo>
                  <a:cubicBezTo>
                    <a:pt x="322416" y="324442"/>
                    <a:pt x="322035" y="316822"/>
                    <a:pt x="323940" y="309869"/>
                  </a:cubicBezTo>
                  <a:cubicBezTo>
                    <a:pt x="327941" y="295201"/>
                    <a:pt x="341371" y="285866"/>
                    <a:pt x="348420" y="272721"/>
                  </a:cubicBezTo>
                  <a:cubicBezTo>
                    <a:pt x="356459" y="254748"/>
                    <a:pt x="356144" y="234145"/>
                    <a:pt x="347562" y="216429"/>
                  </a:cubicBezTo>
                  <a:cubicBezTo>
                    <a:pt x="338828" y="197798"/>
                    <a:pt x="326941" y="180815"/>
                    <a:pt x="312415" y="166232"/>
                  </a:cubicBezTo>
                  <a:cubicBezTo>
                    <a:pt x="257551" y="107653"/>
                    <a:pt x="189638" y="63171"/>
                    <a:pt x="119629" y="25929"/>
                  </a:cubicBezTo>
                  <a:cubicBezTo>
                    <a:pt x="94578" y="12594"/>
                    <a:pt x="63241" y="-7599"/>
                    <a:pt x="35618" y="2307"/>
                  </a:cubicBezTo>
                  <a:cubicBezTo>
                    <a:pt x="7996" y="12213"/>
                    <a:pt x="5900" y="42407"/>
                    <a:pt x="3519" y="68029"/>
                  </a:cubicBezTo>
                  <a:cubicBezTo>
                    <a:pt x="-396" y="108006"/>
                    <a:pt x="-1567" y="148192"/>
                    <a:pt x="-5" y="188330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F4448184-455D-30F2-574F-192891F6C399}"/>
                </a:ext>
              </a:extLst>
            </p:cNvPr>
            <p:cNvSpPr/>
            <p:nvPr/>
          </p:nvSpPr>
          <p:spPr>
            <a:xfrm>
              <a:off x="10421601" y="3539319"/>
              <a:ext cx="804811" cy="846892"/>
            </a:xfrm>
            <a:custGeom>
              <a:gdLst>
                <a:gd name="connsiteX0" fmla="*/ 88415 w 330730"/>
                <a:gd name="connsiteY0" fmla="*/ 10980 h 348023"/>
                <a:gd name="connsiteX1" fmla="*/ 78890 w 330730"/>
                <a:gd name="connsiteY1" fmla="*/ 71845 h 348023"/>
                <a:gd name="connsiteX2" fmla="*/ 31932 w 330730"/>
                <a:gd name="connsiteY2" fmla="*/ 70225 h 348023"/>
                <a:gd name="connsiteX3" fmla="*/ 4405 w 330730"/>
                <a:gd name="connsiteY3" fmla="*/ 104134 h 348023"/>
                <a:gd name="connsiteX4" fmla="*/ 43743 w 330730"/>
                <a:gd name="connsiteY4" fmla="*/ 140424 h 348023"/>
                <a:gd name="connsiteX5" fmla="*/ 6691 w 330730"/>
                <a:gd name="connsiteY5" fmla="*/ 171952 h 348023"/>
                <a:gd name="connsiteX6" fmla="*/ 6691 w 330730"/>
                <a:gd name="connsiteY6" fmla="*/ 217672 h 348023"/>
                <a:gd name="connsiteX7" fmla="*/ 68318 w 330730"/>
                <a:gd name="connsiteY7" fmla="*/ 222625 h 348023"/>
                <a:gd name="connsiteX8" fmla="*/ 54316 w 330730"/>
                <a:gd name="connsiteY8" fmla="*/ 263202 h 348023"/>
                <a:gd name="connsiteX9" fmla="*/ 58888 w 330730"/>
                <a:gd name="connsiteY9" fmla="*/ 304159 h 348023"/>
                <a:gd name="connsiteX10" fmla="*/ 101369 w 330730"/>
                <a:gd name="connsiteY10" fmla="*/ 311303 h 348023"/>
                <a:gd name="connsiteX11" fmla="*/ 137183 w 330730"/>
                <a:gd name="connsiteY11" fmla="*/ 282728 h 348023"/>
                <a:gd name="connsiteX12" fmla="*/ 148709 w 330730"/>
                <a:gd name="connsiteY12" fmla="*/ 325590 h 348023"/>
                <a:gd name="connsiteX13" fmla="*/ 184808 w 330730"/>
                <a:gd name="connsiteY13" fmla="*/ 347688 h 348023"/>
                <a:gd name="connsiteX14" fmla="*/ 221956 w 330730"/>
                <a:gd name="connsiteY14" fmla="*/ 288348 h 348023"/>
                <a:gd name="connsiteX15" fmla="*/ 261866 w 330730"/>
                <a:gd name="connsiteY15" fmla="*/ 312351 h 348023"/>
                <a:gd name="connsiteX16" fmla="*/ 301585 w 330730"/>
                <a:gd name="connsiteY16" fmla="*/ 293301 h 348023"/>
                <a:gd name="connsiteX17" fmla="*/ 277201 w 330730"/>
                <a:gd name="connsiteY17" fmla="*/ 233388 h 348023"/>
                <a:gd name="connsiteX18" fmla="*/ 314729 w 330730"/>
                <a:gd name="connsiteY18" fmla="*/ 212624 h 348023"/>
                <a:gd name="connsiteX19" fmla="*/ 323197 w 330730"/>
                <a:gd name="connsiteY19" fmla="*/ 161456 h 348023"/>
                <a:gd name="connsiteX20" fmla="*/ 299299 w 330730"/>
                <a:gd name="connsiteY20" fmla="*/ 146616 h 348023"/>
                <a:gd name="connsiteX21" fmla="*/ 257294 w 330730"/>
                <a:gd name="connsiteY21" fmla="*/ 144901 h 348023"/>
                <a:gd name="connsiteX22" fmla="*/ 283868 w 330730"/>
                <a:gd name="connsiteY22" fmla="*/ 95371 h 348023"/>
                <a:gd name="connsiteX23" fmla="*/ 258913 w 330730"/>
                <a:gd name="connsiteY23" fmla="*/ 46984 h 348023"/>
                <a:gd name="connsiteX24" fmla="*/ 177760 w 330730"/>
                <a:gd name="connsiteY24" fmla="*/ 61653 h 348023"/>
                <a:gd name="connsiteX25" fmla="*/ 88415 w 330730"/>
                <a:gd name="connsiteY25" fmla="*/ 10980 h 34802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0730" h="348023">
                  <a:moveTo>
                    <a:pt x="88415" y="10980"/>
                  </a:moveTo>
                  <a:cubicBezTo>
                    <a:pt x="73366" y="26124"/>
                    <a:pt x="75461" y="50699"/>
                    <a:pt x="78890" y="71845"/>
                  </a:cubicBezTo>
                  <a:cubicBezTo>
                    <a:pt x="63564" y="67758"/>
                    <a:pt x="47506" y="67206"/>
                    <a:pt x="31932" y="70225"/>
                  </a:cubicBezTo>
                  <a:cubicBezTo>
                    <a:pt x="16788" y="74512"/>
                    <a:pt x="3357" y="88418"/>
                    <a:pt x="4405" y="104134"/>
                  </a:cubicBezTo>
                  <a:cubicBezTo>
                    <a:pt x="6024" y="123184"/>
                    <a:pt x="26313" y="133376"/>
                    <a:pt x="43743" y="140424"/>
                  </a:cubicBezTo>
                  <a:cubicBezTo>
                    <a:pt x="29312" y="148206"/>
                    <a:pt x="16682" y="158951"/>
                    <a:pt x="6691" y="171952"/>
                  </a:cubicBezTo>
                  <a:cubicBezTo>
                    <a:pt x="-3129" y="185611"/>
                    <a:pt x="-3129" y="204013"/>
                    <a:pt x="6691" y="217672"/>
                  </a:cubicBezTo>
                  <a:cubicBezTo>
                    <a:pt x="21073" y="234150"/>
                    <a:pt x="47458" y="229102"/>
                    <a:pt x="68318" y="222625"/>
                  </a:cubicBezTo>
                  <a:cubicBezTo>
                    <a:pt x="64441" y="236408"/>
                    <a:pt x="59764" y="249962"/>
                    <a:pt x="54316" y="263202"/>
                  </a:cubicBezTo>
                  <a:cubicBezTo>
                    <a:pt x="48905" y="276765"/>
                    <a:pt x="50620" y="292129"/>
                    <a:pt x="58888" y="304159"/>
                  </a:cubicBezTo>
                  <a:cubicBezTo>
                    <a:pt x="70213" y="315084"/>
                    <a:pt x="87091" y="317923"/>
                    <a:pt x="101369" y="311303"/>
                  </a:cubicBezTo>
                  <a:cubicBezTo>
                    <a:pt x="115171" y="304388"/>
                    <a:pt x="127373" y="294653"/>
                    <a:pt x="137183" y="282728"/>
                  </a:cubicBezTo>
                  <a:cubicBezTo>
                    <a:pt x="138278" y="297615"/>
                    <a:pt x="142184" y="312160"/>
                    <a:pt x="148709" y="325590"/>
                  </a:cubicBezTo>
                  <a:cubicBezTo>
                    <a:pt x="155576" y="339211"/>
                    <a:pt x="169559" y="347765"/>
                    <a:pt x="184808" y="347688"/>
                  </a:cubicBezTo>
                  <a:cubicBezTo>
                    <a:pt x="210335" y="345593"/>
                    <a:pt x="221194" y="313970"/>
                    <a:pt x="221956" y="288348"/>
                  </a:cubicBezTo>
                  <a:cubicBezTo>
                    <a:pt x="232129" y="300673"/>
                    <a:pt x="246216" y="309141"/>
                    <a:pt x="261866" y="312351"/>
                  </a:cubicBezTo>
                  <a:cubicBezTo>
                    <a:pt x="277839" y="315284"/>
                    <a:pt x="293879" y="307598"/>
                    <a:pt x="301585" y="293301"/>
                  </a:cubicBezTo>
                  <a:cubicBezTo>
                    <a:pt x="310538" y="272155"/>
                    <a:pt x="293203" y="249771"/>
                    <a:pt x="277201" y="233388"/>
                  </a:cubicBezTo>
                  <a:cubicBezTo>
                    <a:pt x="290841" y="228750"/>
                    <a:pt x="303547" y="221720"/>
                    <a:pt x="314729" y="212624"/>
                  </a:cubicBezTo>
                  <a:cubicBezTo>
                    <a:pt x="331198" y="200832"/>
                    <a:pt x="334989" y="177924"/>
                    <a:pt x="323197" y="161456"/>
                  </a:cubicBezTo>
                  <a:cubicBezTo>
                    <a:pt x="317520" y="153531"/>
                    <a:pt x="308919" y="148187"/>
                    <a:pt x="299299" y="146616"/>
                  </a:cubicBezTo>
                  <a:cubicBezTo>
                    <a:pt x="285516" y="143520"/>
                    <a:pt x="271286" y="142939"/>
                    <a:pt x="257294" y="144901"/>
                  </a:cubicBezTo>
                  <a:cubicBezTo>
                    <a:pt x="272191" y="132414"/>
                    <a:pt x="281706" y="114678"/>
                    <a:pt x="283868" y="95371"/>
                  </a:cubicBezTo>
                  <a:cubicBezTo>
                    <a:pt x="285631" y="75769"/>
                    <a:pt x="275906" y="56909"/>
                    <a:pt x="258913" y="46984"/>
                  </a:cubicBezTo>
                  <a:cubicBezTo>
                    <a:pt x="215384" y="24124"/>
                    <a:pt x="180522" y="76607"/>
                    <a:pt x="177760" y="61653"/>
                  </a:cubicBezTo>
                  <a:cubicBezTo>
                    <a:pt x="171950" y="32982"/>
                    <a:pt x="123562" y="-24739"/>
                    <a:pt x="88415" y="1098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6B4102DB-CEA7-1E3A-DCC7-2A19D42F431C}"/>
                </a:ext>
              </a:extLst>
            </p:cNvPr>
            <p:cNvSpPr/>
            <p:nvPr/>
          </p:nvSpPr>
          <p:spPr>
            <a:xfrm>
              <a:off x="7547368" y="1909057"/>
              <a:ext cx="1696700" cy="1438758"/>
            </a:xfrm>
            <a:custGeom>
              <a:gdLst>
                <a:gd name="connsiteX0" fmla="*/ 626047 w 697244"/>
                <a:gd name="connsiteY0" fmla="*/ 238867 h 591245"/>
                <a:gd name="connsiteX1" fmla="*/ 598234 w 697244"/>
                <a:gd name="connsiteY1" fmla="*/ 294684 h 591245"/>
                <a:gd name="connsiteX2" fmla="*/ 562896 w 697244"/>
                <a:gd name="connsiteY2" fmla="*/ 330879 h 591245"/>
                <a:gd name="connsiteX3" fmla="*/ 557944 w 697244"/>
                <a:gd name="connsiteY3" fmla="*/ 335355 h 591245"/>
                <a:gd name="connsiteX4" fmla="*/ 554038 w 697244"/>
                <a:gd name="connsiteY4" fmla="*/ 338975 h 591245"/>
                <a:gd name="connsiteX5" fmla="*/ 578422 w 697244"/>
                <a:gd name="connsiteY5" fmla="*/ 340880 h 591245"/>
                <a:gd name="connsiteX6" fmla="*/ 634525 w 697244"/>
                <a:gd name="connsiteY6" fmla="*/ 374217 h 591245"/>
                <a:gd name="connsiteX7" fmla="*/ 652717 w 697244"/>
                <a:gd name="connsiteY7" fmla="*/ 399268 h 591245"/>
                <a:gd name="connsiteX8" fmla="*/ 693484 w 697244"/>
                <a:gd name="connsiteY8" fmla="*/ 409650 h 591245"/>
                <a:gd name="connsiteX9" fmla="*/ 695199 w 697244"/>
                <a:gd name="connsiteY9" fmla="*/ 430415 h 591245"/>
                <a:gd name="connsiteX10" fmla="*/ 643478 w 697244"/>
                <a:gd name="connsiteY10" fmla="*/ 497090 h 591245"/>
                <a:gd name="connsiteX11" fmla="*/ 325438 w 697244"/>
                <a:gd name="connsiteY11" fmla="*/ 590911 h 591245"/>
                <a:gd name="connsiteX12" fmla="*/ 318199 w 697244"/>
                <a:gd name="connsiteY12" fmla="*/ 587196 h 591245"/>
                <a:gd name="connsiteX13" fmla="*/ 315246 w 697244"/>
                <a:gd name="connsiteY13" fmla="*/ 585577 h 591245"/>
                <a:gd name="connsiteX14" fmla="*/ 313247 w 697244"/>
                <a:gd name="connsiteY14" fmla="*/ 584529 h 591245"/>
                <a:gd name="connsiteX15" fmla="*/ 310675 w 697244"/>
                <a:gd name="connsiteY15" fmla="*/ 583101 h 591245"/>
                <a:gd name="connsiteX16" fmla="*/ 232093 w 697244"/>
                <a:gd name="connsiteY16" fmla="*/ 550049 h 591245"/>
                <a:gd name="connsiteX17" fmla="*/ 127318 w 697244"/>
                <a:gd name="connsiteY17" fmla="*/ 545667 h 591245"/>
                <a:gd name="connsiteX18" fmla="*/ 27877 w 697244"/>
                <a:gd name="connsiteY18" fmla="*/ 506901 h 591245"/>
                <a:gd name="connsiteX19" fmla="*/ 7208 w 697244"/>
                <a:gd name="connsiteY19" fmla="*/ 475278 h 591245"/>
                <a:gd name="connsiteX20" fmla="*/ 21972 w 697244"/>
                <a:gd name="connsiteY20" fmla="*/ 450227 h 591245"/>
                <a:gd name="connsiteX21" fmla="*/ 45784 w 697244"/>
                <a:gd name="connsiteY21" fmla="*/ 432034 h 591245"/>
                <a:gd name="connsiteX22" fmla="*/ 50261 w 697244"/>
                <a:gd name="connsiteY22" fmla="*/ 424319 h 591245"/>
                <a:gd name="connsiteX23" fmla="*/ 46261 w 697244"/>
                <a:gd name="connsiteY23" fmla="*/ 415842 h 591245"/>
                <a:gd name="connsiteX24" fmla="*/ 1112 w 697244"/>
                <a:gd name="connsiteY24" fmla="*/ 346976 h 591245"/>
                <a:gd name="connsiteX25" fmla="*/ 27315 w 697244"/>
                <a:gd name="connsiteY25" fmla="*/ 297293 h 591245"/>
                <a:gd name="connsiteX26" fmla="*/ 44737 w 697244"/>
                <a:gd name="connsiteY26" fmla="*/ 295922 h 591245"/>
                <a:gd name="connsiteX27" fmla="*/ 46070 w 697244"/>
                <a:gd name="connsiteY27" fmla="*/ 295922 h 591245"/>
                <a:gd name="connsiteX28" fmla="*/ 52452 w 697244"/>
                <a:gd name="connsiteY28" fmla="*/ 295922 h 591245"/>
                <a:gd name="connsiteX29" fmla="*/ 65501 w 697244"/>
                <a:gd name="connsiteY29" fmla="*/ 298589 h 591245"/>
                <a:gd name="connsiteX30" fmla="*/ 60357 w 697244"/>
                <a:gd name="connsiteY30" fmla="*/ 295350 h 591245"/>
                <a:gd name="connsiteX31" fmla="*/ 53976 w 697244"/>
                <a:gd name="connsiteY31" fmla="*/ 291064 h 591245"/>
                <a:gd name="connsiteX32" fmla="*/ 39117 w 697244"/>
                <a:gd name="connsiteY32" fmla="*/ 274872 h 591245"/>
                <a:gd name="connsiteX33" fmla="*/ 47785 w 697244"/>
                <a:gd name="connsiteY33" fmla="*/ 235629 h 591245"/>
                <a:gd name="connsiteX34" fmla="*/ 62834 w 697244"/>
                <a:gd name="connsiteY34" fmla="*/ 230771 h 591245"/>
                <a:gd name="connsiteX35" fmla="*/ 73121 w 697244"/>
                <a:gd name="connsiteY35" fmla="*/ 209149 h 591245"/>
                <a:gd name="connsiteX36" fmla="*/ 67406 w 697244"/>
                <a:gd name="connsiteY36" fmla="*/ 184670 h 591245"/>
                <a:gd name="connsiteX37" fmla="*/ 66073 w 697244"/>
                <a:gd name="connsiteY37" fmla="*/ 112565 h 591245"/>
                <a:gd name="connsiteX38" fmla="*/ 96934 w 697244"/>
                <a:gd name="connsiteY38" fmla="*/ 70560 h 591245"/>
                <a:gd name="connsiteX39" fmla="*/ 154560 w 697244"/>
                <a:gd name="connsiteY39" fmla="*/ 90944 h 591245"/>
                <a:gd name="connsiteX40" fmla="*/ 235998 w 697244"/>
                <a:gd name="connsiteY40" fmla="*/ 211626 h 591245"/>
                <a:gd name="connsiteX41" fmla="*/ 237999 w 697244"/>
                <a:gd name="connsiteY41" fmla="*/ 216102 h 591245"/>
                <a:gd name="connsiteX42" fmla="*/ 247524 w 697244"/>
                <a:gd name="connsiteY42" fmla="*/ 42271 h 591245"/>
                <a:gd name="connsiteX43" fmla="*/ 263240 w 697244"/>
                <a:gd name="connsiteY43" fmla="*/ 12744 h 591245"/>
                <a:gd name="connsiteX44" fmla="*/ 303531 w 697244"/>
                <a:gd name="connsiteY44" fmla="*/ 361 h 591245"/>
                <a:gd name="connsiteX45" fmla="*/ 340012 w 697244"/>
                <a:gd name="connsiteY45" fmla="*/ 22935 h 591245"/>
                <a:gd name="connsiteX46" fmla="*/ 361157 w 697244"/>
                <a:gd name="connsiteY46" fmla="*/ 40938 h 591245"/>
                <a:gd name="connsiteX47" fmla="*/ 373539 w 697244"/>
                <a:gd name="connsiteY47" fmla="*/ 37985 h 591245"/>
                <a:gd name="connsiteX48" fmla="*/ 405448 w 697244"/>
                <a:gd name="connsiteY48" fmla="*/ 19792 h 591245"/>
                <a:gd name="connsiteX49" fmla="*/ 440881 w 697244"/>
                <a:gd name="connsiteY49" fmla="*/ 14268 h 591245"/>
                <a:gd name="connsiteX50" fmla="*/ 465647 w 697244"/>
                <a:gd name="connsiteY50" fmla="*/ 37794 h 591245"/>
                <a:gd name="connsiteX51" fmla="*/ 470885 w 697244"/>
                <a:gd name="connsiteY51" fmla="*/ 72465 h 591245"/>
                <a:gd name="connsiteX52" fmla="*/ 456312 w 697244"/>
                <a:gd name="connsiteY52" fmla="*/ 142665 h 591245"/>
                <a:gd name="connsiteX53" fmla="*/ 439453 w 697244"/>
                <a:gd name="connsiteY53" fmla="*/ 192576 h 591245"/>
                <a:gd name="connsiteX54" fmla="*/ 442977 w 697244"/>
                <a:gd name="connsiteY54" fmla="*/ 188480 h 591245"/>
                <a:gd name="connsiteX55" fmla="*/ 478314 w 697244"/>
                <a:gd name="connsiteY55" fmla="*/ 161143 h 591245"/>
                <a:gd name="connsiteX56" fmla="*/ 520510 w 697244"/>
                <a:gd name="connsiteY56" fmla="*/ 167525 h 591245"/>
                <a:gd name="connsiteX57" fmla="*/ 541275 w 697244"/>
                <a:gd name="connsiteY57" fmla="*/ 193433 h 591245"/>
                <a:gd name="connsiteX58" fmla="*/ 592996 w 697244"/>
                <a:gd name="connsiteY58" fmla="*/ 191623 h 591245"/>
                <a:gd name="connsiteX59" fmla="*/ 626047 w 697244"/>
                <a:gd name="connsiteY59" fmla="*/ 238867 h 59124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97244" h="591245">
                  <a:moveTo>
                    <a:pt x="626047" y="238867"/>
                  </a:moveTo>
                  <a:cubicBezTo>
                    <a:pt x="624619" y="259917"/>
                    <a:pt x="611855" y="278586"/>
                    <a:pt x="598234" y="294684"/>
                  </a:cubicBezTo>
                  <a:cubicBezTo>
                    <a:pt x="587166" y="307418"/>
                    <a:pt x="575365" y="319506"/>
                    <a:pt x="562896" y="330879"/>
                  </a:cubicBezTo>
                  <a:cubicBezTo>
                    <a:pt x="561277" y="332498"/>
                    <a:pt x="559658" y="333927"/>
                    <a:pt x="557944" y="335355"/>
                  </a:cubicBezTo>
                  <a:lnTo>
                    <a:pt x="554038" y="338975"/>
                  </a:lnTo>
                  <a:cubicBezTo>
                    <a:pt x="562201" y="338937"/>
                    <a:pt x="570364" y="339575"/>
                    <a:pt x="578422" y="340880"/>
                  </a:cubicBezTo>
                  <a:cubicBezTo>
                    <a:pt x="600987" y="343576"/>
                    <a:pt x="621371" y="355682"/>
                    <a:pt x="634525" y="374217"/>
                  </a:cubicBezTo>
                  <a:cubicBezTo>
                    <a:pt x="640049" y="383266"/>
                    <a:pt x="643478" y="394410"/>
                    <a:pt x="652717" y="399268"/>
                  </a:cubicBezTo>
                  <a:cubicBezTo>
                    <a:pt x="665576" y="405936"/>
                    <a:pt x="685007" y="398030"/>
                    <a:pt x="693484" y="409650"/>
                  </a:cubicBezTo>
                  <a:cubicBezTo>
                    <a:pt x="696885" y="416042"/>
                    <a:pt x="697504" y="423547"/>
                    <a:pt x="695199" y="430415"/>
                  </a:cubicBezTo>
                  <a:cubicBezTo>
                    <a:pt x="692818" y="460971"/>
                    <a:pt x="672482" y="487184"/>
                    <a:pt x="643478" y="497090"/>
                  </a:cubicBezTo>
                  <a:cubicBezTo>
                    <a:pt x="540798" y="544715"/>
                    <a:pt x="429166" y="546144"/>
                    <a:pt x="325438" y="590911"/>
                  </a:cubicBezTo>
                  <a:cubicBezTo>
                    <a:pt x="325438" y="590911"/>
                    <a:pt x="322676" y="589482"/>
                    <a:pt x="318199" y="587196"/>
                  </a:cubicBezTo>
                  <a:lnTo>
                    <a:pt x="315246" y="585577"/>
                  </a:lnTo>
                  <a:lnTo>
                    <a:pt x="313247" y="584529"/>
                  </a:lnTo>
                  <a:lnTo>
                    <a:pt x="310675" y="583101"/>
                  </a:lnTo>
                  <a:cubicBezTo>
                    <a:pt x="290196" y="572432"/>
                    <a:pt x="253525" y="553954"/>
                    <a:pt x="232093" y="550049"/>
                  </a:cubicBezTo>
                  <a:cubicBezTo>
                    <a:pt x="197613" y="543667"/>
                    <a:pt x="162085" y="549192"/>
                    <a:pt x="127318" y="545667"/>
                  </a:cubicBezTo>
                  <a:cubicBezTo>
                    <a:pt x="91285" y="541933"/>
                    <a:pt x="56928" y="528532"/>
                    <a:pt x="27877" y="506901"/>
                  </a:cubicBezTo>
                  <a:cubicBezTo>
                    <a:pt x="17305" y="499090"/>
                    <a:pt x="6732" y="488422"/>
                    <a:pt x="7208" y="475278"/>
                  </a:cubicBezTo>
                  <a:cubicBezTo>
                    <a:pt x="8323" y="465200"/>
                    <a:pt x="13694" y="456085"/>
                    <a:pt x="21972" y="450227"/>
                  </a:cubicBezTo>
                  <a:cubicBezTo>
                    <a:pt x="29687" y="443845"/>
                    <a:pt x="38641" y="438987"/>
                    <a:pt x="45784" y="432034"/>
                  </a:cubicBezTo>
                  <a:cubicBezTo>
                    <a:pt x="48194" y="430120"/>
                    <a:pt x="49795" y="427367"/>
                    <a:pt x="50261" y="424319"/>
                  </a:cubicBezTo>
                  <a:cubicBezTo>
                    <a:pt x="49975" y="421109"/>
                    <a:pt x="48556" y="418108"/>
                    <a:pt x="46261" y="415842"/>
                  </a:cubicBezTo>
                  <a:cubicBezTo>
                    <a:pt x="28449" y="394506"/>
                    <a:pt x="7113" y="374027"/>
                    <a:pt x="1112" y="346976"/>
                  </a:cubicBezTo>
                  <a:cubicBezTo>
                    <a:pt x="-5375" y="326021"/>
                    <a:pt x="6361" y="303770"/>
                    <a:pt x="27315" y="297293"/>
                  </a:cubicBezTo>
                  <a:cubicBezTo>
                    <a:pt x="32944" y="295541"/>
                    <a:pt x="38898" y="295074"/>
                    <a:pt x="44737" y="295922"/>
                  </a:cubicBezTo>
                  <a:cubicBezTo>
                    <a:pt x="45175" y="295827"/>
                    <a:pt x="45632" y="295827"/>
                    <a:pt x="46070" y="295922"/>
                  </a:cubicBezTo>
                  <a:cubicBezTo>
                    <a:pt x="48194" y="295684"/>
                    <a:pt x="50328" y="295684"/>
                    <a:pt x="52452" y="295922"/>
                  </a:cubicBezTo>
                  <a:cubicBezTo>
                    <a:pt x="56862" y="296474"/>
                    <a:pt x="61224" y="297360"/>
                    <a:pt x="65501" y="298589"/>
                  </a:cubicBezTo>
                  <a:cubicBezTo>
                    <a:pt x="63787" y="297541"/>
                    <a:pt x="61977" y="296493"/>
                    <a:pt x="60357" y="295350"/>
                  </a:cubicBezTo>
                  <a:lnTo>
                    <a:pt x="53976" y="291064"/>
                  </a:lnTo>
                  <a:cubicBezTo>
                    <a:pt x="48003" y="286702"/>
                    <a:pt x="42955" y="281196"/>
                    <a:pt x="39117" y="274872"/>
                  </a:cubicBezTo>
                  <a:cubicBezTo>
                    <a:pt x="31592" y="261727"/>
                    <a:pt x="33973" y="241725"/>
                    <a:pt x="47785" y="235629"/>
                  </a:cubicBezTo>
                  <a:cubicBezTo>
                    <a:pt x="52642" y="233438"/>
                    <a:pt x="58167" y="233247"/>
                    <a:pt x="62834" y="230771"/>
                  </a:cubicBezTo>
                  <a:cubicBezTo>
                    <a:pt x="69921" y="225951"/>
                    <a:pt x="73845" y="217683"/>
                    <a:pt x="73121" y="209149"/>
                  </a:cubicBezTo>
                  <a:cubicBezTo>
                    <a:pt x="72245" y="200786"/>
                    <a:pt x="70330" y="192557"/>
                    <a:pt x="67406" y="184670"/>
                  </a:cubicBezTo>
                  <a:cubicBezTo>
                    <a:pt x="60729" y="161153"/>
                    <a:pt x="60272" y="136311"/>
                    <a:pt x="66073" y="112565"/>
                  </a:cubicBezTo>
                  <a:cubicBezTo>
                    <a:pt x="70359" y="94944"/>
                    <a:pt x="79789" y="76561"/>
                    <a:pt x="96934" y="70560"/>
                  </a:cubicBezTo>
                  <a:cubicBezTo>
                    <a:pt x="117127" y="63417"/>
                    <a:pt x="138748" y="76466"/>
                    <a:pt x="154560" y="90944"/>
                  </a:cubicBezTo>
                  <a:cubicBezTo>
                    <a:pt x="190564" y="123996"/>
                    <a:pt x="215805" y="167144"/>
                    <a:pt x="235998" y="211626"/>
                  </a:cubicBezTo>
                  <a:lnTo>
                    <a:pt x="237999" y="216102"/>
                  </a:lnTo>
                  <a:cubicBezTo>
                    <a:pt x="232093" y="157428"/>
                    <a:pt x="229426" y="97992"/>
                    <a:pt x="247524" y="42271"/>
                  </a:cubicBezTo>
                  <a:cubicBezTo>
                    <a:pt x="250334" y="31317"/>
                    <a:pt x="255725" y="21192"/>
                    <a:pt x="263240" y="12744"/>
                  </a:cubicBezTo>
                  <a:cubicBezTo>
                    <a:pt x="273908" y="2400"/>
                    <a:pt x="288891" y="-2201"/>
                    <a:pt x="303531" y="361"/>
                  </a:cubicBezTo>
                  <a:cubicBezTo>
                    <a:pt x="318085" y="3066"/>
                    <a:pt x="331096" y="11115"/>
                    <a:pt x="340012" y="22935"/>
                  </a:cubicBezTo>
                  <a:cubicBezTo>
                    <a:pt x="345917" y="30365"/>
                    <a:pt x="351632" y="40080"/>
                    <a:pt x="361157" y="40938"/>
                  </a:cubicBezTo>
                  <a:cubicBezTo>
                    <a:pt x="365472" y="41071"/>
                    <a:pt x="369748" y="40052"/>
                    <a:pt x="373539" y="37985"/>
                  </a:cubicBezTo>
                  <a:cubicBezTo>
                    <a:pt x="384684" y="32746"/>
                    <a:pt x="394494" y="25221"/>
                    <a:pt x="405448" y="19792"/>
                  </a:cubicBezTo>
                  <a:cubicBezTo>
                    <a:pt x="416154" y="13591"/>
                    <a:pt x="428794" y="11620"/>
                    <a:pt x="440881" y="14268"/>
                  </a:cubicBezTo>
                  <a:cubicBezTo>
                    <a:pt x="452197" y="18087"/>
                    <a:pt x="461256" y="26688"/>
                    <a:pt x="465647" y="37794"/>
                  </a:cubicBezTo>
                  <a:cubicBezTo>
                    <a:pt x="469961" y="48815"/>
                    <a:pt x="471752" y="60664"/>
                    <a:pt x="470885" y="72465"/>
                  </a:cubicBezTo>
                  <a:cubicBezTo>
                    <a:pt x="469171" y="96411"/>
                    <a:pt x="464265" y="120014"/>
                    <a:pt x="456312" y="142665"/>
                  </a:cubicBezTo>
                  <a:cubicBezTo>
                    <a:pt x="451073" y="159429"/>
                    <a:pt x="445358" y="176097"/>
                    <a:pt x="439453" y="192576"/>
                  </a:cubicBezTo>
                  <a:cubicBezTo>
                    <a:pt x="440691" y="191242"/>
                    <a:pt x="441739" y="189813"/>
                    <a:pt x="442977" y="188480"/>
                  </a:cubicBezTo>
                  <a:cubicBezTo>
                    <a:pt x="452530" y="176802"/>
                    <a:pt x="464618" y="167458"/>
                    <a:pt x="478314" y="161143"/>
                  </a:cubicBezTo>
                  <a:cubicBezTo>
                    <a:pt x="492430" y="154914"/>
                    <a:pt x="508871" y="157400"/>
                    <a:pt x="520510" y="167525"/>
                  </a:cubicBezTo>
                  <a:cubicBezTo>
                    <a:pt x="528321" y="175431"/>
                    <a:pt x="531655" y="187718"/>
                    <a:pt x="541275" y="193433"/>
                  </a:cubicBezTo>
                  <a:cubicBezTo>
                    <a:pt x="556324" y="202481"/>
                    <a:pt x="575470" y="190004"/>
                    <a:pt x="592996" y="191623"/>
                  </a:cubicBezTo>
                  <a:cubicBezTo>
                    <a:pt x="613665" y="194385"/>
                    <a:pt x="627476" y="217722"/>
                    <a:pt x="626047" y="238867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B2DDCD9E-FECD-B3B4-EF60-2AB188C28A86}"/>
                </a:ext>
              </a:extLst>
            </p:cNvPr>
            <p:cNvSpPr/>
            <p:nvPr/>
          </p:nvSpPr>
          <p:spPr>
            <a:xfrm>
              <a:off x="8134306" y="2563209"/>
              <a:ext cx="172969" cy="586661"/>
            </a:xfrm>
            <a:custGeom>
              <a:gdLst>
                <a:gd name="connsiteX0" fmla="*/ 22615 w 71080"/>
                <a:gd name="connsiteY0" fmla="*/ 32818 h 241083"/>
                <a:gd name="connsiteX1" fmla="*/ 55666 w 71080"/>
                <a:gd name="connsiteY1" fmla="*/ 134545 h 241083"/>
                <a:gd name="connsiteX2" fmla="*/ 65191 w 71080"/>
                <a:gd name="connsiteY2" fmla="*/ 187504 h 241083"/>
                <a:gd name="connsiteX3" fmla="*/ 67858 w 71080"/>
                <a:gd name="connsiteY3" fmla="*/ 204078 h 241083"/>
                <a:gd name="connsiteX4" fmla="*/ 70334 w 71080"/>
                <a:gd name="connsiteY4" fmla="*/ 232653 h 241083"/>
                <a:gd name="connsiteX5" fmla="*/ 70334 w 71080"/>
                <a:gd name="connsiteY5" fmla="*/ 232653 h 241083"/>
                <a:gd name="connsiteX6" fmla="*/ 70334 w 71080"/>
                <a:gd name="connsiteY6" fmla="*/ 237415 h 241083"/>
                <a:gd name="connsiteX7" fmla="*/ 69858 w 71080"/>
                <a:gd name="connsiteY7" fmla="*/ 240749 h 241083"/>
                <a:gd name="connsiteX8" fmla="*/ 66239 w 71080"/>
                <a:gd name="connsiteY8" fmla="*/ 234367 h 241083"/>
                <a:gd name="connsiteX9" fmla="*/ 66239 w 71080"/>
                <a:gd name="connsiteY9" fmla="*/ 233224 h 241083"/>
                <a:gd name="connsiteX10" fmla="*/ 52047 w 71080"/>
                <a:gd name="connsiteY10" fmla="*/ 178360 h 241083"/>
                <a:gd name="connsiteX11" fmla="*/ 34521 w 71080"/>
                <a:gd name="connsiteY11" fmla="*/ 153214 h 241083"/>
                <a:gd name="connsiteX12" fmla="*/ 31758 w 71080"/>
                <a:gd name="connsiteY12" fmla="*/ 145975 h 241083"/>
                <a:gd name="connsiteX13" fmla="*/ 30139 w 71080"/>
                <a:gd name="connsiteY13" fmla="*/ 141308 h 241083"/>
                <a:gd name="connsiteX14" fmla="*/ 3183 w 71080"/>
                <a:gd name="connsiteY14" fmla="*/ 47201 h 241083"/>
                <a:gd name="connsiteX15" fmla="*/ -55 w 71080"/>
                <a:gd name="connsiteY15" fmla="*/ 3672 h 241083"/>
                <a:gd name="connsiteX16" fmla="*/ 2707 w 71080"/>
                <a:gd name="connsiteY16" fmla="*/ -329 h 241083"/>
                <a:gd name="connsiteX17" fmla="*/ 5946 w 71080"/>
                <a:gd name="connsiteY17" fmla="*/ 1767 h 241083"/>
                <a:gd name="connsiteX18" fmla="*/ 22615 w 71080"/>
                <a:gd name="connsiteY18" fmla="*/ 32818 h 24108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1080" h="241083">
                  <a:moveTo>
                    <a:pt x="22615" y="32818"/>
                  </a:moveTo>
                  <a:cubicBezTo>
                    <a:pt x="36607" y="65689"/>
                    <a:pt x="47665" y="99731"/>
                    <a:pt x="55666" y="134545"/>
                  </a:cubicBezTo>
                  <a:cubicBezTo>
                    <a:pt x="59762" y="152071"/>
                    <a:pt x="63001" y="169788"/>
                    <a:pt x="65191" y="187504"/>
                  </a:cubicBezTo>
                  <a:cubicBezTo>
                    <a:pt x="65858" y="192648"/>
                    <a:pt x="66810" y="198267"/>
                    <a:pt x="67858" y="204078"/>
                  </a:cubicBezTo>
                  <a:cubicBezTo>
                    <a:pt x="69621" y="213498"/>
                    <a:pt x="70449" y="223071"/>
                    <a:pt x="70334" y="232653"/>
                  </a:cubicBezTo>
                  <a:lnTo>
                    <a:pt x="70334" y="232653"/>
                  </a:lnTo>
                  <a:cubicBezTo>
                    <a:pt x="70430" y="234243"/>
                    <a:pt x="70430" y="235825"/>
                    <a:pt x="70334" y="237415"/>
                  </a:cubicBezTo>
                  <a:cubicBezTo>
                    <a:pt x="70277" y="238539"/>
                    <a:pt x="70116" y="239654"/>
                    <a:pt x="69858" y="240749"/>
                  </a:cubicBezTo>
                  <a:cubicBezTo>
                    <a:pt x="68544" y="238692"/>
                    <a:pt x="67335" y="236558"/>
                    <a:pt x="66239" y="234367"/>
                  </a:cubicBezTo>
                  <a:cubicBezTo>
                    <a:pt x="66134" y="233996"/>
                    <a:pt x="66134" y="233596"/>
                    <a:pt x="66239" y="233224"/>
                  </a:cubicBezTo>
                  <a:cubicBezTo>
                    <a:pt x="64744" y="214250"/>
                    <a:pt x="59933" y="195686"/>
                    <a:pt x="52047" y="178360"/>
                  </a:cubicBezTo>
                  <a:cubicBezTo>
                    <a:pt x="47236" y="169302"/>
                    <a:pt x="41350" y="160863"/>
                    <a:pt x="34521" y="153214"/>
                  </a:cubicBezTo>
                  <a:cubicBezTo>
                    <a:pt x="33568" y="150833"/>
                    <a:pt x="32711" y="148452"/>
                    <a:pt x="31758" y="145975"/>
                  </a:cubicBezTo>
                  <a:lnTo>
                    <a:pt x="30139" y="141308"/>
                  </a:lnTo>
                  <a:cubicBezTo>
                    <a:pt x="18833" y="110647"/>
                    <a:pt x="9822" y="79196"/>
                    <a:pt x="3183" y="47201"/>
                  </a:cubicBezTo>
                  <a:cubicBezTo>
                    <a:pt x="-407" y="32990"/>
                    <a:pt x="-1503" y="18264"/>
                    <a:pt x="-55" y="3672"/>
                  </a:cubicBezTo>
                  <a:cubicBezTo>
                    <a:pt x="-55" y="1957"/>
                    <a:pt x="897" y="-234"/>
                    <a:pt x="2707" y="-329"/>
                  </a:cubicBezTo>
                  <a:cubicBezTo>
                    <a:pt x="4517" y="-424"/>
                    <a:pt x="5184" y="624"/>
                    <a:pt x="5946" y="1767"/>
                  </a:cubicBezTo>
                  <a:cubicBezTo>
                    <a:pt x="12823" y="11358"/>
                    <a:pt x="18424" y="21788"/>
                    <a:pt x="22615" y="3281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F00B017E-928D-A07A-71EB-4853491D6FD2}"/>
                </a:ext>
              </a:extLst>
            </p:cNvPr>
            <p:cNvSpPr/>
            <p:nvPr/>
          </p:nvSpPr>
          <p:spPr>
            <a:xfrm>
              <a:off x="8299431" y="2536380"/>
              <a:ext cx="77276" cy="607464"/>
            </a:xfrm>
            <a:custGeom>
              <a:gdLst>
                <a:gd name="connsiteX0" fmla="*/ 6954 w 31756"/>
                <a:gd name="connsiteY0" fmla="*/ 44510 h 249632"/>
                <a:gd name="connsiteX1" fmla="*/ 19051 w 31756"/>
                <a:gd name="connsiteY1" fmla="*/ 2601 h 249632"/>
                <a:gd name="connsiteX2" fmla="*/ 23051 w 31756"/>
                <a:gd name="connsiteY2" fmla="*/ -257 h 249632"/>
                <a:gd name="connsiteX3" fmla="*/ 25432 w 31756"/>
                <a:gd name="connsiteY3" fmla="*/ 2886 h 249632"/>
                <a:gd name="connsiteX4" fmla="*/ 30386 w 31756"/>
                <a:gd name="connsiteY4" fmla="*/ 38034 h 249632"/>
                <a:gd name="connsiteX5" fmla="*/ 26195 w 31756"/>
                <a:gd name="connsiteY5" fmla="*/ 144809 h 249632"/>
                <a:gd name="connsiteX6" fmla="*/ 16670 w 31756"/>
                <a:gd name="connsiteY6" fmla="*/ 197958 h 249632"/>
                <a:gd name="connsiteX7" fmla="*/ 2477 w 31756"/>
                <a:gd name="connsiteY7" fmla="*/ 249298 h 249632"/>
                <a:gd name="connsiteX8" fmla="*/ 1 w 31756"/>
                <a:gd name="connsiteY8" fmla="*/ 198625 h 249632"/>
                <a:gd name="connsiteX9" fmla="*/ -666 w 31756"/>
                <a:gd name="connsiteY9" fmla="*/ 147095 h 249632"/>
                <a:gd name="connsiteX10" fmla="*/ 6954 w 31756"/>
                <a:gd name="connsiteY10" fmla="*/ 44510 h 24963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6" h="249632">
                  <a:moveTo>
                    <a:pt x="6954" y="44510"/>
                  </a:moveTo>
                  <a:cubicBezTo>
                    <a:pt x="8640" y="29966"/>
                    <a:pt x="12736" y="15802"/>
                    <a:pt x="19051" y="2601"/>
                  </a:cubicBezTo>
                  <a:cubicBezTo>
                    <a:pt x="19908" y="1077"/>
                    <a:pt x="21337" y="-733"/>
                    <a:pt x="23051" y="-257"/>
                  </a:cubicBezTo>
                  <a:cubicBezTo>
                    <a:pt x="24766" y="219"/>
                    <a:pt x="25052" y="1553"/>
                    <a:pt x="25432" y="2886"/>
                  </a:cubicBezTo>
                  <a:cubicBezTo>
                    <a:pt x="28518" y="14354"/>
                    <a:pt x="30186" y="26156"/>
                    <a:pt x="30386" y="38034"/>
                  </a:cubicBezTo>
                  <a:cubicBezTo>
                    <a:pt x="32081" y="73676"/>
                    <a:pt x="30681" y="109404"/>
                    <a:pt x="26195" y="144809"/>
                  </a:cubicBezTo>
                  <a:cubicBezTo>
                    <a:pt x="23908" y="162620"/>
                    <a:pt x="20861" y="180432"/>
                    <a:pt x="16670" y="197958"/>
                  </a:cubicBezTo>
                  <a:cubicBezTo>
                    <a:pt x="13240" y="213675"/>
                    <a:pt x="10764" y="236058"/>
                    <a:pt x="2477" y="249298"/>
                  </a:cubicBezTo>
                  <a:cubicBezTo>
                    <a:pt x="29" y="232525"/>
                    <a:pt x="-800" y="215561"/>
                    <a:pt x="1" y="198625"/>
                  </a:cubicBezTo>
                  <a:cubicBezTo>
                    <a:pt x="1" y="181480"/>
                    <a:pt x="-761" y="164240"/>
                    <a:pt x="-666" y="147095"/>
                  </a:cubicBezTo>
                  <a:cubicBezTo>
                    <a:pt x="-657" y="112757"/>
                    <a:pt x="1896" y="78467"/>
                    <a:pt x="6954" y="4451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663360C5-FA17-7323-D9F4-0368A55B47FE}"/>
                </a:ext>
              </a:extLst>
            </p:cNvPr>
            <p:cNvSpPr/>
            <p:nvPr/>
          </p:nvSpPr>
          <p:spPr>
            <a:xfrm>
              <a:off x="8306481" y="2584351"/>
              <a:ext cx="221511" cy="569461"/>
            </a:xfrm>
            <a:custGeom>
              <a:gdLst>
                <a:gd name="connsiteX0" fmla="*/ 90354 w 91028"/>
                <a:gd name="connsiteY0" fmla="*/ 3462 h 234015"/>
                <a:gd name="connsiteX1" fmla="*/ 85211 w 91028"/>
                <a:gd name="connsiteY1" fmla="*/ 38609 h 234015"/>
                <a:gd name="connsiteX2" fmla="*/ 58731 w 91028"/>
                <a:gd name="connsiteY2" fmla="*/ 122048 h 234015"/>
                <a:gd name="connsiteX3" fmla="*/ 54254 w 91028"/>
                <a:gd name="connsiteY3" fmla="*/ 133097 h 234015"/>
                <a:gd name="connsiteX4" fmla="*/ 49968 w 91028"/>
                <a:gd name="connsiteY4" fmla="*/ 137574 h 234015"/>
                <a:gd name="connsiteX5" fmla="*/ 11868 w 91028"/>
                <a:gd name="connsiteY5" fmla="*/ 197009 h 234015"/>
                <a:gd name="connsiteX6" fmla="*/ 4343 w 91028"/>
                <a:gd name="connsiteY6" fmla="*/ 228728 h 234015"/>
                <a:gd name="connsiteX7" fmla="*/ 724 w 91028"/>
                <a:gd name="connsiteY7" fmla="*/ 232442 h 234015"/>
                <a:gd name="connsiteX8" fmla="*/ 724 w 91028"/>
                <a:gd name="connsiteY8" fmla="*/ 232442 h 234015"/>
                <a:gd name="connsiteX9" fmla="*/ -610 w 91028"/>
                <a:gd name="connsiteY9" fmla="*/ 233681 h 234015"/>
                <a:gd name="connsiteX10" fmla="*/ -610 w 91028"/>
                <a:gd name="connsiteY10" fmla="*/ 228918 h 234015"/>
                <a:gd name="connsiteX11" fmla="*/ -610 w 91028"/>
                <a:gd name="connsiteY11" fmla="*/ 227204 h 234015"/>
                <a:gd name="connsiteX12" fmla="*/ -610 w 91028"/>
                <a:gd name="connsiteY12" fmla="*/ 227204 h 234015"/>
                <a:gd name="connsiteX13" fmla="*/ 9391 w 91028"/>
                <a:gd name="connsiteY13" fmla="*/ 188532 h 234015"/>
                <a:gd name="connsiteX14" fmla="*/ 10534 w 91028"/>
                <a:gd name="connsiteY14" fmla="*/ 184437 h 234015"/>
                <a:gd name="connsiteX15" fmla="*/ 16249 w 91028"/>
                <a:gd name="connsiteY15" fmla="*/ 163386 h 234015"/>
                <a:gd name="connsiteX16" fmla="*/ 24250 w 91028"/>
                <a:gd name="connsiteY16" fmla="*/ 134811 h 234015"/>
                <a:gd name="connsiteX17" fmla="*/ 59969 w 91028"/>
                <a:gd name="connsiteY17" fmla="*/ 38514 h 234015"/>
                <a:gd name="connsiteX18" fmla="*/ 83306 w 91028"/>
                <a:gd name="connsiteY18" fmla="*/ 1652 h 234015"/>
                <a:gd name="connsiteX19" fmla="*/ 87877 w 91028"/>
                <a:gd name="connsiteY19" fmla="*/ -63 h 234015"/>
                <a:gd name="connsiteX20" fmla="*/ 90354 w 91028"/>
                <a:gd name="connsiteY20" fmla="*/ 3462 h 23401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028" h="234015">
                  <a:moveTo>
                    <a:pt x="90354" y="3462"/>
                  </a:moveTo>
                  <a:cubicBezTo>
                    <a:pt x="90068" y="15339"/>
                    <a:pt x="88335" y="27141"/>
                    <a:pt x="85211" y="38609"/>
                  </a:cubicBezTo>
                  <a:cubicBezTo>
                    <a:pt x="78476" y="67041"/>
                    <a:pt x="69627" y="94930"/>
                    <a:pt x="58731" y="122048"/>
                  </a:cubicBezTo>
                  <a:cubicBezTo>
                    <a:pt x="57302" y="125763"/>
                    <a:pt x="55873" y="129477"/>
                    <a:pt x="54254" y="133097"/>
                  </a:cubicBezTo>
                  <a:lnTo>
                    <a:pt x="49968" y="137574"/>
                  </a:lnTo>
                  <a:cubicBezTo>
                    <a:pt x="33442" y="154652"/>
                    <a:pt x="20488" y="174864"/>
                    <a:pt x="11868" y="197009"/>
                  </a:cubicBezTo>
                  <a:cubicBezTo>
                    <a:pt x="8201" y="207268"/>
                    <a:pt x="5677" y="217907"/>
                    <a:pt x="4343" y="228728"/>
                  </a:cubicBezTo>
                  <a:cubicBezTo>
                    <a:pt x="3257" y="230080"/>
                    <a:pt x="2048" y="231328"/>
                    <a:pt x="724" y="232442"/>
                  </a:cubicBezTo>
                  <a:lnTo>
                    <a:pt x="724" y="232442"/>
                  </a:lnTo>
                  <a:lnTo>
                    <a:pt x="-610" y="233681"/>
                  </a:lnTo>
                  <a:cubicBezTo>
                    <a:pt x="-696" y="232090"/>
                    <a:pt x="-696" y="230509"/>
                    <a:pt x="-610" y="228918"/>
                  </a:cubicBezTo>
                  <a:cubicBezTo>
                    <a:pt x="-696" y="228347"/>
                    <a:pt x="-696" y="227775"/>
                    <a:pt x="-610" y="227204"/>
                  </a:cubicBezTo>
                  <a:lnTo>
                    <a:pt x="-610" y="227204"/>
                  </a:lnTo>
                  <a:cubicBezTo>
                    <a:pt x="1885" y="214107"/>
                    <a:pt x="5220" y="201191"/>
                    <a:pt x="9391" y="188532"/>
                  </a:cubicBezTo>
                  <a:lnTo>
                    <a:pt x="10534" y="184437"/>
                  </a:lnTo>
                  <a:cubicBezTo>
                    <a:pt x="12344" y="177293"/>
                    <a:pt x="14249" y="170244"/>
                    <a:pt x="16249" y="163386"/>
                  </a:cubicBezTo>
                  <a:cubicBezTo>
                    <a:pt x="18726" y="153861"/>
                    <a:pt x="21393" y="144336"/>
                    <a:pt x="24250" y="134811"/>
                  </a:cubicBezTo>
                  <a:cubicBezTo>
                    <a:pt x="33814" y="101893"/>
                    <a:pt x="45748" y="69708"/>
                    <a:pt x="59969" y="38514"/>
                  </a:cubicBezTo>
                  <a:cubicBezTo>
                    <a:pt x="65560" y="24969"/>
                    <a:pt x="73457" y="12501"/>
                    <a:pt x="83306" y="1652"/>
                  </a:cubicBezTo>
                  <a:cubicBezTo>
                    <a:pt x="84544" y="414"/>
                    <a:pt x="86449" y="-920"/>
                    <a:pt x="87877" y="-63"/>
                  </a:cubicBezTo>
                  <a:cubicBezTo>
                    <a:pt x="89306" y="795"/>
                    <a:pt x="90354" y="2033"/>
                    <a:pt x="90354" y="346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E78B0D52-8C06-2AF3-658A-D5D7607AC79B}"/>
                </a:ext>
              </a:extLst>
            </p:cNvPr>
            <p:cNvSpPr/>
            <p:nvPr/>
          </p:nvSpPr>
          <p:spPr>
            <a:xfrm>
              <a:off x="7659012" y="2613632"/>
              <a:ext cx="656055" cy="727228"/>
            </a:xfrm>
            <a:custGeom>
              <a:gdLst>
                <a:gd name="connsiteX0" fmla="*/ 251651 w 269600"/>
                <a:gd name="connsiteY0" fmla="*/ 155639 h 298848"/>
                <a:gd name="connsiteX1" fmla="*/ 263652 w 269600"/>
                <a:gd name="connsiteY1" fmla="*/ 193739 h 298848"/>
                <a:gd name="connsiteX2" fmla="*/ 266224 w 269600"/>
                <a:gd name="connsiteY2" fmla="*/ 211551 h 298848"/>
                <a:gd name="connsiteX3" fmla="*/ 266224 w 269600"/>
                <a:gd name="connsiteY3" fmla="*/ 211551 h 298848"/>
                <a:gd name="connsiteX4" fmla="*/ 266224 w 269600"/>
                <a:gd name="connsiteY4" fmla="*/ 213075 h 298848"/>
                <a:gd name="connsiteX5" fmla="*/ 266224 w 269600"/>
                <a:gd name="connsiteY5" fmla="*/ 214980 h 298848"/>
                <a:gd name="connsiteX6" fmla="*/ 266224 w 269600"/>
                <a:gd name="connsiteY6" fmla="*/ 216123 h 298848"/>
                <a:gd name="connsiteX7" fmla="*/ 266224 w 269600"/>
                <a:gd name="connsiteY7" fmla="*/ 220219 h 298848"/>
                <a:gd name="connsiteX8" fmla="*/ 267843 w 269600"/>
                <a:gd name="connsiteY8" fmla="*/ 240412 h 298848"/>
                <a:gd name="connsiteX9" fmla="*/ 267843 w 269600"/>
                <a:gd name="connsiteY9" fmla="*/ 240412 h 298848"/>
                <a:gd name="connsiteX10" fmla="*/ 268891 w 269600"/>
                <a:gd name="connsiteY10" fmla="*/ 272130 h 298848"/>
                <a:gd name="connsiteX11" fmla="*/ 268891 w 269600"/>
                <a:gd name="connsiteY11" fmla="*/ 272797 h 298848"/>
                <a:gd name="connsiteX12" fmla="*/ 268891 w 269600"/>
                <a:gd name="connsiteY12" fmla="*/ 295752 h 298848"/>
                <a:gd name="connsiteX13" fmla="*/ 268891 w 269600"/>
                <a:gd name="connsiteY13" fmla="*/ 296609 h 298848"/>
                <a:gd name="connsiteX14" fmla="*/ 267748 w 269600"/>
                <a:gd name="connsiteY14" fmla="*/ 298514 h 298848"/>
                <a:gd name="connsiteX15" fmla="*/ 267748 w 269600"/>
                <a:gd name="connsiteY15" fmla="*/ 298514 h 298848"/>
                <a:gd name="connsiteX16" fmla="*/ 266890 w 269600"/>
                <a:gd name="connsiteY16" fmla="*/ 298514 h 298848"/>
                <a:gd name="connsiteX17" fmla="*/ 264604 w 269600"/>
                <a:gd name="connsiteY17" fmla="*/ 296038 h 298848"/>
                <a:gd name="connsiteX18" fmla="*/ 264604 w 269600"/>
                <a:gd name="connsiteY18" fmla="*/ 296038 h 298848"/>
                <a:gd name="connsiteX19" fmla="*/ 264604 w 269600"/>
                <a:gd name="connsiteY19" fmla="*/ 292895 h 298848"/>
                <a:gd name="connsiteX20" fmla="*/ 264604 w 269600"/>
                <a:gd name="connsiteY20" fmla="*/ 270511 h 298848"/>
                <a:gd name="connsiteX21" fmla="*/ 263652 w 269600"/>
                <a:gd name="connsiteY21" fmla="*/ 240697 h 298848"/>
                <a:gd name="connsiteX22" fmla="*/ 261176 w 269600"/>
                <a:gd name="connsiteY22" fmla="*/ 212789 h 298848"/>
                <a:gd name="connsiteX23" fmla="*/ 261176 w 269600"/>
                <a:gd name="connsiteY23" fmla="*/ 211646 h 298848"/>
                <a:gd name="connsiteX24" fmla="*/ 246983 w 269600"/>
                <a:gd name="connsiteY24" fmla="*/ 156782 h 298848"/>
                <a:gd name="connsiteX25" fmla="*/ 229457 w 269600"/>
                <a:gd name="connsiteY25" fmla="*/ 131636 h 298848"/>
                <a:gd name="connsiteX26" fmla="*/ 210407 w 269600"/>
                <a:gd name="connsiteY26" fmla="*/ 111443 h 298848"/>
                <a:gd name="connsiteX27" fmla="*/ 135827 w 269600"/>
                <a:gd name="connsiteY27" fmla="*/ 41149 h 298848"/>
                <a:gd name="connsiteX28" fmla="*/ 91059 w 269600"/>
                <a:gd name="connsiteY28" fmla="*/ 12574 h 298848"/>
                <a:gd name="connsiteX29" fmla="*/ 14288 w 269600"/>
                <a:gd name="connsiteY29" fmla="*/ 5335 h 298848"/>
                <a:gd name="connsiteX30" fmla="*/ 6382 w 269600"/>
                <a:gd name="connsiteY30" fmla="*/ 5906 h 298848"/>
                <a:gd name="connsiteX31" fmla="*/ 1905 w 269600"/>
                <a:gd name="connsiteY31" fmla="*/ 5906 h 298848"/>
                <a:gd name="connsiteX32" fmla="*/ 0 w 269600"/>
                <a:gd name="connsiteY32" fmla="*/ 5144 h 298848"/>
                <a:gd name="connsiteX33" fmla="*/ -667 w 269600"/>
                <a:gd name="connsiteY33" fmla="*/ 3715 h 298848"/>
                <a:gd name="connsiteX34" fmla="*/ 1505 w 269600"/>
                <a:gd name="connsiteY34" fmla="*/ 1144 h 298848"/>
                <a:gd name="connsiteX35" fmla="*/ 1524 w 269600"/>
                <a:gd name="connsiteY35" fmla="*/ 1144 h 298848"/>
                <a:gd name="connsiteX36" fmla="*/ 7906 w 269600"/>
                <a:gd name="connsiteY36" fmla="*/ 1144 h 298848"/>
                <a:gd name="connsiteX37" fmla="*/ 92869 w 269600"/>
                <a:gd name="connsiteY37" fmla="*/ 8192 h 298848"/>
                <a:gd name="connsiteX38" fmla="*/ 138874 w 269600"/>
                <a:gd name="connsiteY38" fmla="*/ 37244 h 298848"/>
                <a:gd name="connsiteX39" fmla="*/ 213741 w 269600"/>
                <a:gd name="connsiteY39" fmla="*/ 107728 h 298848"/>
                <a:gd name="connsiteX40" fmla="*/ 225171 w 269600"/>
                <a:gd name="connsiteY40" fmla="*/ 119444 h 298848"/>
                <a:gd name="connsiteX41" fmla="*/ 251651 w 269600"/>
                <a:gd name="connsiteY41" fmla="*/ 155639 h 29884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69600" h="298848">
                  <a:moveTo>
                    <a:pt x="251651" y="155639"/>
                  </a:moveTo>
                  <a:cubicBezTo>
                    <a:pt x="257499" y="167679"/>
                    <a:pt x="261547" y="180519"/>
                    <a:pt x="263652" y="193739"/>
                  </a:cubicBezTo>
                  <a:cubicBezTo>
                    <a:pt x="264795" y="199740"/>
                    <a:pt x="265557" y="205645"/>
                    <a:pt x="266224" y="211551"/>
                  </a:cubicBezTo>
                  <a:lnTo>
                    <a:pt x="266224" y="211551"/>
                  </a:lnTo>
                  <a:cubicBezTo>
                    <a:pt x="266224" y="212027"/>
                    <a:pt x="266224" y="212504"/>
                    <a:pt x="266224" y="213075"/>
                  </a:cubicBezTo>
                  <a:lnTo>
                    <a:pt x="266224" y="214980"/>
                  </a:lnTo>
                  <a:cubicBezTo>
                    <a:pt x="266224" y="214980"/>
                    <a:pt x="266224" y="215837"/>
                    <a:pt x="266224" y="216123"/>
                  </a:cubicBezTo>
                  <a:cubicBezTo>
                    <a:pt x="266224" y="216409"/>
                    <a:pt x="266224" y="218885"/>
                    <a:pt x="266224" y="220219"/>
                  </a:cubicBezTo>
                  <a:cubicBezTo>
                    <a:pt x="266890" y="226981"/>
                    <a:pt x="267462" y="233649"/>
                    <a:pt x="267843" y="240412"/>
                  </a:cubicBezTo>
                  <a:cubicBezTo>
                    <a:pt x="267843" y="240412"/>
                    <a:pt x="267843" y="240412"/>
                    <a:pt x="267843" y="240412"/>
                  </a:cubicBezTo>
                  <a:cubicBezTo>
                    <a:pt x="268510" y="250985"/>
                    <a:pt x="268891" y="261557"/>
                    <a:pt x="268891" y="272130"/>
                  </a:cubicBezTo>
                  <a:lnTo>
                    <a:pt x="268891" y="272797"/>
                  </a:lnTo>
                  <a:cubicBezTo>
                    <a:pt x="268891" y="280512"/>
                    <a:pt x="268891" y="288132"/>
                    <a:pt x="268891" y="295752"/>
                  </a:cubicBezTo>
                  <a:cubicBezTo>
                    <a:pt x="268939" y="296038"/>
                    <a:pt x="268939" y="296323"/>
                    <a:pt x="268891" y="296609"/>
                  </a:cubicBezTo>
                  <a:cubicBezTo>
                    <a:pt x="268882" y="297400"/>
                    <a:pt x="268443" y="298133"/>
                    <a:pt x="267748" y="298514"/>
                  </a:cubicBezTo>
                  <a:lnTo>
                    <a:pt x="267748" y="298514"/>
                  </a:lnTo>
                  <a:cubicBezTo>
                    <a:pt x="267748" y="298514"/>
                    <a:pt x="267272" y="298514"/>
                    <a:pt x="266890" y="298514"/>
                  </a:cubicBezTo>
                  <a:cubicBezTo>
                    <a:pt x="265576" y="298467"/>
                    <a:pt x="264557" y="297352"/>
                    <a:pt x="264604" y="296038"/>
                  </a:cubicBezTo>
                  <a:cubicBezTo>
                    <a:pt x="264604" y="296038"/>
                    <a:pt x="264604" y="296038"/>
                    <a:pt x="264604" y="296038"/>
                  </a:cubicBezTo>
                  <a:cubicBezTo>
                    <a:pt x="264604" y="294990"/>
                    <a:pt x="264604" y="293942"/>
                    <a:pt x="264604" y="292895"/>
                  </a:cubicBezTo>
                  <a:cubicBezTo>
                    <a:pt x="264604" y="285465"/>
                    <a:pt x="264604" y="278036"/>
                    <a:pt x="264604" y="270511"/>
                  </a:cubicBezTo>
                  <a:cubicBezTo>
                    <a:pt x="264604" y="260986"/>
                    <a:pt x="264604" y="250604"/>
                    <a:pt x="263652" y="240697"/>
                  </a:cubicBezTo>
                  <a:cubicBezTo>
                    <a:pt x="262699" y="230792"/>
                    <a:pt x="262223" y="222124"/>
                    <a:pt x="261176" y="212789"/>
                  </a:cubicBezTo>
                  <a:cubicBezTo>
                    <a:pt x="261071" y="212418"/>
                    <a:pt x="261071" y="212018"/>
                    <a:pt x="261176" y="211646"/>
                  </a:cubicBezTo>
                  <a:cubicBezTo>
                    <a:pt x="259680" y="192672"/>
                    <a:pt x="254870" y="174108"/>
                    <a:pt x="246983" y="156782"/>
                  </a:cubicBezTo>
                  <a:cubicBezTo>
                    <a:pt x="242173" y="147724"/>
                    <a:pt x="236287" y="139285"/>
                    <a:pt x="229457" y="131636"/>
                  </a:cubicBezTo>
                  <a:cubicBezTo>
                    <a:pt x="223362" y="124588"/>
                    <a:pt x="216884" y="118015"/>
                    <a:pt x="210407" y="111443"/>
                  </a:cubicBezTo>
                  <a:cubicBezTo>
                    <a:pt x="186757" y="86754"/>
                    <a:pt x="161868" y="63294"/>
                    <a:pt x="135827" y="41149"/>
                  </a:cubicBezTo>
                  <a:cubicBezTo>
                    <a:pt x="122492" y="29338"/>
                    <a:pt x="107385" y="19689"/>
                    <a:pt x="91059" y="12574"/>
                  </a:cubicBezTo>
                  <a:cubicBezTo>
                    <a:pt x="66313" y="4525"/>
                    <a:pt x="40100" y="2058"/>
                    <a:pt x="14288" y="5335"/>
                  </a:cubicBezTo>
                  <a:cubicBezTo>
                    <a:pt x="11621" y="5335"/>
                    <a:pt x="9049" y="5335"/>
                    <a:pt x="6382" y="5906"/>
                  </a:cubicBezTo>
                  <a:lnTo>
                    <a:pt x="1905" y="5906"/>
                  </a:lnTo>
                  <a:cubicBezTo>
                    <a:pt x="1181" y="6002"/>
                    <a:pt x="457" y="5716"/>
                    <a:pt x="0" y="5144"/>
                  </a:cubicBezTo>
                  <a:cubicBezTo>
                    <a:pt x="-438" y="4801"/>
                    <a:pt x="-686" y="4268"/>
                    <a:pt x="-667" y="3715"/>
                  </a:cubicBezTo>
                  <a:cubicBezTo>
                    <a:pt x="-771" y="2401"/>
                    <a:pt x="200" y="1258"/>
                    <a:pt x="1505" y="1144"/>
                  </a:cubicBezTo>
                  <a:cubicBezTo>
                    <a:pt x="1515" y="1144"/>
                    <a:pt x="1515" y="1144"/>
                    <a:pt x="1524" y="1144"/>
                  </a:cubicBezTo>
                  <a:lnTo>
                    <a:pt x="7906" y="1144"/>
                  </a:lnTo>
                  <a:cubicBezTo>
                    <a:pt x="35243" y="-952"/>
                    <a:pt x="65532" y="-2380"/>
                    <a:pt x="92869" y="8192"/>
                  </a:cubicBezTo>
                  <a:cubicBezTo>
                    <a:pt x="109614" y="15441"/>
                    <a:pt x="125140" y="25242"/>
                    <a:pt x="138874" y="37244"/>
                  </a:cubicBezTo>
                  <a:cubicBezTo>
                    <a:pt x="165030" y="59427"/>
                    <a:pt x="190024" y="82954"/>
                    <a:pt x="213741" y="107728"/>
                  </a:cubicBezTo>
                  <a:cubicBezTo>
                    <a:pt x="217551" y="111538"/>
                    <a:pt x="221361" y="115444"/>
                    <a:pt x="225171" y="119444"/>
                  </a:cubicBezTo>
                  <a:cubicBezTo>
                    <a:pt x="235706" y="130160"/>
                    <a:pt x="244631" y="142352"/>
                    <a:pt x="251651" y="155639"/>
                  </a:cubicBezTo>
                  <a:close/>
                </a:path>
              </a:pathLst>
            </a:custGeom>
            <a:solidFill>
              <a:srgbClr val="F9ECD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AD344960-EE4E-5897-A221-8BCA2380BD12}"/>
                </a:ext>
              </a:extLst>
            </p:cNvPr>
            <p:cNvSpPr/>
            <p:nvPr/>
          </p:nvSpPr>
          <p:spPr>
            <a:xfrm>
              <a:off x="8304401" y="2713931"/>
              <a:ext cx="614380" cy="627625"/>
            </a:xfrm>
            <a:custGeom>
              <a:gdLst>
                <a:gd name="connsiteX0" fmla="*/ 251800 w 252474"/>
                <a:gd name="connsiteY0" fmla="*/ 122 h 257917"/>
                <a:gd name="connsiteX1" fmla="*/ 246847 w 252474"/>
                <a:gd name="connsiteY1" fmla="*/ 4599 h 257917"/>
                <a:gd name="connsiteX2" fmla="*/ 55109 w 252474"/>
                <a:gd name="connsiteY2" fmla="*/ 79847 h 257917"/>
                <a:gd name="connsiteX3" fmla="*/ 50823 w 252474"/>
                <a:gd name="connsiteY3" fmla="*/ 84323 h 257917"/>
                <a:gd name="connsiteX4" fmla="*/ 12723 w 252474"/>
                <a:gd name="connsiteY4" fmla="*/ 143759 h 257917"/>
                <a:gd name="connsiteX5" fmla="*/ 5198 w 252474"/>
                <a:gd name="connsiteY5" fmla="*/ 175478 h 257917"/>
                <a:gd name="connsiteX6" fmla="*/ 3293 w 252474"/>
                <a:gd name="connsiteY6" fmla="*/ 199480 h 257917"/>
                <a:gd name="connsiteX7" fmla="*/ 3293 w 252474"/>
                <a:gd name="connsiteY7" fmla="*/ 199480 h 257917"/>
                <a:gd name="connsiteX8" fmla="*/ 4341 w 252474"/>
                <a:gd name="connsiteY8" fmla="*/ 231199 h 257917"/>
                <a:gd name="connsiteX9" fmla="*/ 4341 w 252474"/>
                <a:gd name="connsiteY9" fmla="*/ 231865 h 257917"/>
                <a:gd name="connsiteX10" fmla="*/ 6817 w 252474"/>
                <a:gd name="connsiteY10" fmla="*/ 256440 h 257917"/>
                <a:gd name="connsiteX11" fmla="*/ 3865 w 252474"/>
                <a:gd name="connsiteY11" fmla="*/ 254821 h 257917"/>
                <a:gd name="connsiteX12" fmla="*/ 3865 w 252474"/>
                <a:gd name="connsiteY12" fmla="*/ 255678 h 257917"/>
                <a:gd name="connsiteX13" fmla="*/ 2722 w 252474"/>
                <a:gd name="connsiteY13" fmla="*/ 257583 h 257917"/>
                <a:gd name="connsiteX14" fmla="*/ 2722 w 252474"/>
                <a:gd name="connsiteY14" fmla="*/ 257583 h 257917"/>
                <a:gd name="connsiteX15" fmla="*/ 2722 w 252474"/>
                <a:gd name="connsiteY15" fmla="*/ 253582 h 257917"/>
                <a:gd name="connsiteX16" fmla="*/ 340 w 252474"/>
                <a:gd name="connsiteY16" fmla="*/ 229770 h 257917"/>
                <a:gd name="connsiteX17" fmla="*/ -612 w 252474"/>
                <a:gd name="connsiteY17" fmla="*/ 199957 h 257917"/>
                <a:gd name="connsiteX18" fmla="*/ 1197 w 252474"/>
                <a:gd name="connsiteY18" fmla="*/ 175478 h 257917"/>
                <a:gd name="connsiteX19" fmla="*/ 1197 w 252474"/>
                <a:gd name="connsiteY19" fmla="*/ 171858 h 257917"/>
                <a:gd name="connsiteX20" fmla="*/ 8627 w 252474"/>
                <a:gd name="connsiteY20" fmla="*/ 141854 h 257917"/>
                <a:gd name="connsiteX21" fmla="*/ 11389 w 252474"/>
                <a:gd name="connsiteY21" fmla="*/ 134996 h 257917"/>
                <a:gd name="connsiteX22" fmla="*/ 14437 w 252474"/>
                <a:gd name="connsiteY22" fmla="*/ 128138 h 257917"/>
                <a:gd name="connsiteX23" fmla="*/ 47489 w 252474"/>
                <a:gd name="connsiteY23" fmla="*/ 80513 h 257917"/>
                <a:gd name="connsiteX24" fmla="*/ 59776 w 252474"/>
                <a:gd name="connsiteY24" fmla="*/ 68131 h 257917"/>
                <a:gd name="connsiteX25" fmla="*/ 251800 w 252474"/>
                <a:gd name="connsiteY25" fmla="*/ 122 h 257917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2472" h="257917">
                  <a:moveTo>
                    <a:pt x="251800" y="122"/>
                  </a:moveTo>
                  <a:cubicBezTo>
                    <a:pt x="250181" y="1742"/>
                    <a:pt x="248562" y="3170"/>
                    <a:pt x="246847" y="4599"/>
                  </a:cubicBezTo>
                  <a:cubicBezTo>
                    <a:pt x="175238" y="1875"/>
                    <a:pt x="105744" y="29145"/>
                    <a:pt x="55109" y="79847"/>
                  </a:cubicBezTo>
                  <a:lnTo>
                    <a:pt x="50823" y="84323"/>
                  </a:lnTo>
                  <a:cubicBezTo>
                    <a:pt x="34297" y="101402"/>
                    <a:pt x="21343" y="121614"/>
                    <a:pt x="12723" y="143759"/>
                  </a:cubicBezTo>
                  <a:cubicBezTo>
                    <a:pt x="9056" y="154018"/>
                    <a:pt x="6531" y="164657"/>
                    <a:pt x="5198" y="175478"/>
                  </a:cubicBezTo>
                  <a:cubicBezTo>
                    <a:pt x="4084" y="183431"/>
                    <a:pt x="3445" y="191451"/>
                    <a:pt x="3293" y="199480"/>
                  </a:cubicBezTo>
                  <a:cubicBezTo>
                    <a:pt x="3293" y="199480"/>
                    <a:pt x="3293" y="199480"/>
                    <a:pt x="3293" y="199480"/>
                  </a:cubicBezTo>
                  <a:cubicBezTo>
                    <a:pt x="3293" y="209958"/>
                    <a:pt x="3293" y="220721"/>
                    <a:pt x="4341" y="231199"/>
                  </a:cubicBezTo>
                  <a:lnTo>
                    <a:pt x="4341" y="231865"/>
                  </a:lnTo>
                  <a:cubicBezTo>
                    <a:pt x="5008" y="240152"/>
                    <a:pt x="5960" y="248344"/>
                    <a:pt x="6817" y="256440"/>
                  </a:cubicBezTo>
                  <a:lnTo>
                    <a:pt x="3865" y="254821"/>
                  </a:lnTo>
                  <a:cubicBezTo>
                    <a:pt x="3912" y="255106"/>
                    <a:pt x="3912" y="255392"/>
                    <a:pt x="3865" y="255678"/>
                  </a:cubicBezTo>
                  <a:cubicBezTo>
                    <a:pt x="3855" y="256469"/>
                    <a:pt x="3417" y="257202"/>
                    <a:pt x="2722" y="257583"/>
                  </a:cubicBezTo>
                  <a:lnTo>
                    <a:pt x="2722" y="257583"/>
                  </a:lnTo>
                  <a:cubicBezTo>
                    <a:pt x="2626" y="256250"/>
                    <a:pt x="2626" y="254916"/>
                    <a:pt x="2722" y="253582"/>
                  </a:cubicBezTo>
                  <a:cubicBezTo>
                    <a:pt x="1769" y="245772"/>
                    <a:pt x="912" y="237771"/>
                    <a:pt x="340" y="229770"/>
                  </a:cubicBezTo>
                  <a:cubicBezTo>
                    <a:pt x="-498" y="219855"/>
                    <a:pt x="-822" y="209901"/>
                    <a:pt x="-612" y="199957"/>
                  </a:cubicBezTo>
                  <a:cubicBezTo>
                    <a:pt x="-574" y="191765"/>
                    <a:pt x="26" y="183583"/>
                    <a:pt x="1197" y="175478"/>
                  </a:cubicBezTo>
                  <a:cubicBezTo>
                    <a:pt x="1112" y="174268"/>
                    <a:pt x="1112" y="173058"/>
                    <a:pt x="1197" y="171858"/>
                  </a:cubicBezTo>
                  <a:cubicBezTo>
                    <a:pt x="2683" y="161638"/>
                    <a:pt x="5169" y="151589"/>
                    <a:pt x="8627" y="141854"/>
                  </a:cubicBezTo>
                  <a:cubicBezTo>
                    <a:pt x="9427" y="139521"/>
                    <a:pt x="10351" y="137235"/>
                    <a:pt x="11389" y="134996"/>
                  </a:cubicBezTo>
                  <a:cubicBezTo>
                    <a:pt x="12247" y="132710"/>
                    <a:pt x="13294" y="130520"/>
                    <a:pt x="14437" y="128138"/>
                  </a:cubicBezTo>
                  <a:cubicBezTo>
                    <a:pt x="22943" y="110660"/>
                    <a:pt x="34097" y="94601"/>
                    <a:pt x="47489" y="80513"/>
                  </a:cubicBezTo>
                  <a:cubicBezTo>
                    <a:pt x="51394" y="76227"/>
                    <a:pt x="55585" y="72036"/>
                    <a:pt x="59776" y="68131"/>
                  </a:cubicBezTo>
                  <a:cubicBezTo>
                    <a:pt x="111983" y="20477"/>
                    <a:pt x="181239" y="-4050"/>
                    <a:pt x="251800" y="122"/>
                  </a:cubicBezTo>
                  <a:close/>
                </a:path>
              </a:pathLst>
            </a:custGeom>
            <a:solidFill>
              <a:srgbClr val="F9ECD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6CD3B26B-0671-F9BC-DBC0-294855090431}"/>
                </a:ext>
              </a:extLst>
            </p:cNvPr>
            <p:cNvSpPr/>
            <p:nvPr/>
          </p:nvSpPr>
          <p:spPr>
            <a:xfrm>
              <a:off x="8151109" y="3233147"/>
              <a:ext cx="375258" cy="208772"/>
            </a:xfrm>
            <a:custGeom>
              <a:gdLst>
                <a:gd name="connsiteX0" fmla="*/ 69049 w 154209"/>
                <a:gd name="connsiteY0" fmla="*/ 85459 h 85793"/>
                <a:gd name="connsiteX1" fmla="*/ -674 w 154209"/>
                <a:gd name="connsiteY1" fmla="*/ 7640 h 85793"/>
                <a:gd name="connsiteX2" fmla="*/ 64286 w 154209"/>
                <a:gd name="connsiteY2" fmla="*/ 21165 h 85793"/>
                <a:gd name="connsiteX3" fmla="*/ 68382 w 154209"/>
                <a:gd name="connsiteY3" fmla="*/ 15926 h 85793"/>
                <a:gd name="connsiteX4" fmla="*/ 107625 w 154209"/>
                <a:gd name="connsiteY4" fmla="*/ 20 h 85793"/>
                <a:gd name="connsiteX5" fmla="*/ 153536 w 154209"/>
                <a:gd name="connsiteY5" fmla="*/ 19070 h 85793"/>
                <a:gd name="connsiteX6" fmla="*/ 106863 w 154209"/>
                <a:gd name="connsiteY6" fmla="*/ 49169 h 85793"/>
                <a:gd name="connsiteX7" fmla="*/ 69049 w 154209"/>
                <a:gd name="connsiteY7" fmla="*/ 85459 h 8579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09" h="85793">
                  <a:moveTo>
                    <a:pt x="69049" y="85459"/>
                  </a:moveTo>
                  <a:cubicBezTo>
                    <a:pt x="49399" y="56513"/>
                    <a:pt x="25948" y="30338"/>
                    <a:pt x="-674" y="7640"/>
                  </a:cubicBezTo>
                  <a:cubicBezTo>
                    <a:pt x="17804" y="-5791"/>
                    <a:pt x="47998" y="496"/>
                    <a:pt x="64286" y="21165"/>
                  </a:cubicBezTo>
                  <a:cubicBezTo>
                    <a:pt x="64286" y="19927"/>
                    <a:pt x="68287" y="17165"/>
                    <a:pt x="68382" y="15926"/>
                  </a:cubicBezTo>
                  <a:cubicBezTo>
                    <a:pt x="79098" y="6030"/>
                    <a:pt x="93042" y="382"/>
                    <a:pt x="107625" y="20"/>
                  </a:cubicBezTo>
                  <a:cubicBezTo>
                    <a:pt x="125199" y="-2066"/>
                    <a:pt x="142601" y="5154"/>
                    <a:pt x="153536" y="19070"/>
                  </a:cubicBezTo>
                  <a:lnTo>
                    <a:pt x="106863" y="49169"/>
                  </a:lnTo>
                  <a:cubicBezTo>
                    <a:pt x="91423" y="57913"/>
                    <a:pt x="78421" y="70391"/>
                    <a:pt x="69049" y="85459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8E00AACF-6999-0228-A7ED-2B736A3234C5}"/>
                </a:ext>
              </a:extLst>
            </p:cNvPr>
            <p:cNvSpPr/>
            <p:nvPr/>
          </p:nvSpPr>
          <p:spPr>
            <a:xfrm>
              <a:off x="8313794" y="3357267"/>
              <a:ext cx="248269" cy="2460680"/>
            </a:xfrm>
            <a:custGeom>
              <a:gdLst>
                <a:gd name="connsiteX0" fmla="*/ 101351 w 102024"/>
                <a:gd name="connsiteY0" fmla="*/ 1010861 h 1011195"/>
                <a:gd name="connsiteX1" fmla="*/ 93635 w 102024"/>
                <a:gd name="connsiteY1" fmla="*/ 1007528 h 1011195"/>
                <a:gd name="connsiteX2" fmla="*/ 93635 w 102024"/>
                <a:gd name="connsiteY2" fmla="*/ 1007528 h 1011195"/>
                <a:gd name="connsiteX3" fmla="*/ 93635 w 102024"/>
                <a:gd name="connsiteY3" fmla="*/ 1006575 h 1011195"/>
                <a:gd name="connsiteX4" fmla="*/ 93635 w 102024"/>
                <a:gd name="connsiteY4" fmla="*/ 1006575 h 1011195"/>
                <a:gd name="connsiteX5" fmla="*/ 80301 w 102024"/>
                <a:gd name="connsiteY5" fmla="*/ 923231 h 1011195"/>
                <a:gd name="connsiteX6" fmla="*/ 72585 w 102024"/>
                <a:gd name="connsiteY6" fmla="*/ 867796 h 1011195"/>
                <a:gd name="connsiteX7" fmla="*/ 72585 w 102024"/>
                <a:gd name="connsiteY7" fmla="*/ 867796 h 1011195"/>
                <a:gd name="connsiteX8" fmla="*/ 64966 w 102024"/>
                <a:gd name="connsiteY8" fmla="*/ 807312 h 1011195"/>
                <a:gd name="connsiteX9" fmla="*/ 58965 w 102024"/>
                <a:gd name="connsiteY9" fmla="*/ 754448 h 1011195"/>
                <a:gd name="connsiteX10" fmla="*/ 44201 w 102024"/>
                <a:gd name="connsiteY10" fmla="*/ 603572 h 1011195"/>
                <a:gd name="connsiteX11" fmla="*/ 37629 w 102024"/>
                <a:gd name="connsiteY11" fmla="*/ 528801 h 1011195"/>
                <a:gd name="connsiteX12" fmla="*/ 32676 w 102024"/>
                <a:gd name="connsiteY12" fmla="*/ 471080 h 1011195"/>
                <a:gd name="connsiteX13" fmla="*/ 30675 w 102024"/>
                <a:gd name="connsiteY13" fmla="*/ 447267 h 1011195"/>
                <a:gd name="connsiteX14" fmla="*/ 30675 w 102024"/>
                <a:gd name="connsiteY14" fmla="*/ 446410 h 1011195"/>
                <a:gd name="connsiteX15" fmla="*/ 30675 w 102024"/>
                <a:gd name="connsiteY15" fmla="*/ 446410 h 1011195"/>
                <a:gd name="connsiteX16" fmla="*/ 29723 w 102024"/>
                <a:gd name="connsiteY16" fmla="*/ 434503 h 1011195"/>
                <a:gd name="connsiteX17" fmla="*/ 29723 w 102024"/>
                <a:gd name="connsiteY17" fmla="*/ 434503 h 1011195"/>
                <a:gd name="connsiteX18" fmla="*/ 20198 w 102024"/>
                <a:gd name="connsiteY18" fmla="*/ 314108 h 1011195"/>
                <a:gd name="connsiteX19" fmla="*/ 1148 w 102024"/>
                <a:gd name="connsiteY19" fmla="*/ 33596 h 1011195"/>
                <a:gd name="connsiteX20" fmla="*/ -662 w 102024"/>
                <a:gd name="connsiteY20" fmla="*/ 3497 h 1011195"/>
                <a:gd name="connsiteX21" fmla="*/ 2558 w 102024"/>
                <a:gd name="connsiteY21" fmla="*/ -303 h 1011195"/>
                <a:gd name="connsiteX22" fmla="*/ 2672 w 102024"/>
                <a:gd name="connsiteY22" fmla="*/ -313 h 1011195"/>
                <a:gd name="connsiteX23" fmla="*/ 6367 w 102024"/>
                <a:gd name="connsiteY23" fmla="*/ 2621 h 1011195"/>
                <a:gd name="connsiteX24" fmla="*/ 6387 w 102024"/>
                <a:gd name="connsiteY24" fmla="*/ 3021 h 1011195"/>
                <a:gd name="connsiteX25" fmla="*/ 7910 w 102024"/>
                <a:gd name="connsiteY25" fmla="*/ 27500 h 1011195"/>
                <a:gd name="connsiteX26" fmla="*/ 7910 w 102024"/>
                <a:gd name="connsiteY26" fmla="*/ 27500 h 1011195"/>
                <a:gd name="connsiteX27" fmla="*/ 29247 w 102024"/>
                <a:gd name="connsiteY27" fmla="*/ 338968 h 1011195"/>
                <a:gd name="connsiteX28" fmla="*/ 37152 w 102024"/>
                <a:gd name="connsiteY28" fmla="*/ 438599 h 1011195"/>
                <a:gd name="connsiteX29" fmla="*/ 39629 w 102024"/>
                <a:gd name="connsiteY29" fmla="*/ 468889 h 1011195"/>
                <a:gd name="connsiteX30" fmla="*/ 44867 w 102024"/>
                <a:gd name="connsiteY30" fmla="*/ 531373 h 1011195"/>
                <a:gd name="connsiteX31" fmla="*/ 51344 w 102024"/>
                <a:gd name="connsiteY31" fmla="*/ 603572 h 1011195"/>
                <a:gd name="connsiteX32" fmla="*/ 66965 w 102024"/>
                <a:gd name="connsiteY32" fmla="*/ 761783 h 1011195"/>
                <a:gd name="connsiteX33" fmla="*/ 72109 w 102024"/>
                <a:gd name="connsiteY33" fmla="*/ 806931 h 1011195"/>
                <a:gd name="connsiteX34" fmla="*/ 80586 w 102024"/>
                <a:gd name="connsiteY34" fmla="*/ 874368 h 1011195"/>
                <a:gd name="connsiteX35" fmla="*/ 80586 w 102024"/>
                <a:gd name="connsiteY35" fmla="*/ 874368 h 1011195"/>
                <a:gd name="connsiteX36" fmla="*/ 87444 w 102024"/>
                <a:gd name="connsiteY36" fmla="*/ 923422 h 1011195"/>
                <a:gd name="connsiteX37" fmla="*/ 101351 w 102024"/>
                <a:gd name="connsiteY37" fmla="*/ 1010861 h 101119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02022" h="1011195">
                  <a:moveTo>
                    <a:pt x="101351" y="1010861"/>
                  </a:moveTo>
                  <a:lnTo>
                    <a:pt x="93635" y="1007528"/>
                  </a:lnTo>
                  <a:lnTo>
                    <a:pt x="93635" y="1007528"/>
                  </a:lnTo>
                  <a:cubicBezTo>
                    <a:pt x="93635" y="1007528"/>
                    <a:pt x="93635" y="1006956"/>
                    <a:pt x="93635" y="1006575"/>
                  </a:cubicBezTo>
                  <a:lnTo>
                    <a:pt x="93635" y="1006575"/>
                  </a:lnTo>
                  <a:cubicBezTo>
                    <a:pt x="88778" y="978857"/>
                    <a:pt x="84110" y="951045"/>
                    <a:pt x="80301" y="923231"/>
                  </a:cubicBezTo>
                  <a:cubicBezTo>
                    <a:pt x="77510" y="904753"/>
                    <a:pt x="74938" y="886274"/>
                    <a:pt x="72585" y="867796"/>
                  </a:cubicBezTo>
                  <a:lnTo>
                    <a:pt x="72585" y="867796"/>
                  </a:lnTo>
                  <a:cubicBezTo>
                    <a:pt x="69823" y="847603"/>
                    <a:pt x="67347" y="827410"/>
                    <a:pt x="64966" y="807312"/>
                  </a:cubicBezTo>
                  <a:cubicBezTo>
                    <a:pt x="62870" y="789691"/>
                    <a:pt x="60869" y="771974"/>
                    <a:pt x="58965" y="754448"/>
                  </a:cubicBezTo>
                  <a:cubicBezTo>
                    <a:pt x="53440" y="703585"/>
                    <a:pt x="48678" y="653198"/>
                    <a:pt x="44201" y="603572"/>
                  </a:cubicBezTo>
                  <a:cubicBezTo>
                    <a:pt x="41915" y="578684"/>
                    <a:pt x="39724" y="553757"/>
                    <a:pt x="37629" y="528801"/>
                  </a:cubicBezTo>
                  <a:cubicBezTo>
                    <a:pt x="35914" y="509751"/>
                    <a:pt x="34266" y="490511"/>
                    <a:pt x="32676" y="471080"/>
                  </a:cubicBezTo>
                  <a:lnTo>
                    <a:pt x="30675" y="447267"/>
                  </a:lnTo>
                  <a:lnTo>
                    <a:pt x="30675" y="446410"/>
                  </a:lnTo>
                  <a:lnTo>
                    <a:pt x="30675" y="446410"/>
                  </a:lnTo>
                  <a:cubicBezTo>
                    <a:pt x="30675" y="442409"/>
                    <a:pt x="30008" y="438504"/>
                    <a:pt x="29723" y="434503"/>
                  </a:cubicBezTo>
                  <a:lnTo>
                    <a:pt x="29723" y="434503"/>
                  </a:lnTo>
                  <a:cubicBezTo>
                    <a:pt x="26484" y="394403"/>
                    <a:pt x="23246" y="354303"/>
                    <a:pt x="20198" y="314108"/>
                  </a:cubicBezTo>
                  <a:cubicBezTo>
                    <a:pt x="13150" y="220448"/>
                    <a:pt x="6796" y="126941"/>
                    <a:pt x="1148" y="33596"/>
                  </a:cubicBezTo>
                  <a:cubicBezTo>
                    <a:pt x="481" y="23500"/>
                    <a:pt x="-90" y="13499"/>
                    <a:pt x="-662" y="3497"/>
                  </a:cubicBezTo>
                  <a:cubicBezTo>
                    <a:pt x="-824" y="1554"/>
                    <a:pt x="624" y="-141"/>
                    <a:pt x="2558" y="-303"/>
                  </a:cubicBezTo>
                  <a:cubicBezTo>
                    <a:pt x="2595" y="-313"/>
                    <a:pt x="2634" y="-313"/>
                    <a:pt x="2672" y="-313"/>
                  </a:cubicBezTo>
                  <a:cubicBezTo>
                    <a:pt x="4501" y="-522"/>
                    <a:pt x="6158" y="792"/>
                    <a:pt x="6367" y="2621"/>
                  </a:cubicBezTo>
                  <a:cubicBezTo>
                    <a:pt x="6377" y="2755"/>
                    <a:pt x="6387" y="2888"/>
                    <a:pt x="6387" y="3021"/>
                  </a:cubicBezTo>
                  <a:cubicBezTo>
                    <a:pt x="6387" y="11213"/>
                    <a:pt x="7339" y="19309"/>
                    <a:pt x="7910" y="27500"/>
                  </a:cubicBezTo>
                  <a:lnTo>
                    <a:pt x="7910" y="27500"/>
                  </a:lnTo>
                  <a:cubicBezTo>
                    <a:pt x="14102" y="130942"/>
                    <a:pt x="21246" y="235050"/>
                    <a:pt x="29247" y="338968"/>
                  </a:cubicBezTo>
                  <a:cubicBezTo>
                    <a:pt x="31723" y="372181"/>
                    <a:pt x="34362" y="405386"/>
                    <a:pt x="37152" y="438599"/>
                  </a:cubicBezTo>
                  <a:cubicBezTo>
                    <a:pt x="37914" y="448696"/>
                    <a:pt x="38772" y="458792"/>
                    <a:pt x="39629" y="468889"/>
                  </a:cubicBezTo>
                  <a:cubicBezTo>
                    <a:pt x="41343" y="489749"/>
                    <a:pt x="43153" y="510608"/>
                    <a:pt x="44867" y="531373"/>
                  </a:cubicBezTo>
                  <a:cubicBezTo>
                    <a:pt x="47058" y="555471"/>
                    <a:pt x="49154" y="579569"/>
                    <a:pt x="51344" y="603572"/>
                  </a:cubicBezTo>
                  <a:cubicBezTo>
                    <a:pt x="56107" y="655579"/>
                    <a:pt x="60869" y="708347"/>
                    <a:pt x="66965" y="761783"/>
                  </a:cubicBezTo>
                  <a:cubicBezTo>
                    <a:pt x="68490" y="776832"/>
                    <a:pt x="70204" y="791882"/>
                    <a:pt x="72109" y="806931"/>
                  </a:cubicBezTo>
                  <a:cubicBezTo>
                    <a:pt x="74681" y="829410"/>
                    <a:pt x="77443" y="851889"/>
                    <a:pt x="80586" y="874368"/>
                  </a:cubicBezTo>
                  <a:lnTo>
                    <a:pt x="80586" y="874368"/>
                  </a:lnTo>
                  <a:cubicBezTo>
                    <a:pt x="82682" y="890751"/>
                    <a:pt x="84968" y="907039"/>
                    <a:pt x="87444" y="923422"/>
                  </a:cubicBezTo>
                  <a:cubicBezTo>
                    <a:pt x="91512" y="952311"/>
                    <a:pt x="96140" y="981458"/>
                    <a:pt x="101351" y="1010861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A6652D85-E3AF-AF10-9B07-1E4AD0DC6FA3}"/>
                </a:ext>
              </a:extLst>
            </p:cNvPr>
            <p:cNvSpPr/>
            <p:nvPr/>
          </p:nvSpPr>
          <p:spPr>
            <a:xfrm>
              <a:off x="7270560" y="3490945"/>
              <a:ext cx="1134819" cy="1025993"/>
            </a:xfrm>
            <a:custGeom>
              <a:gdLst>
                <a:gd name="connsiteX0" fmla="*/ 465670 w 466344"/>
                <a:gd name="connsiteY0" fmla="*/ 421289 h 421623"/>
                <a:gd name="connsiteX1" fmla="*/ 337559 w 466344"/>
                <a:gd name="connsiteY1" fmla="*/ 273937 h 421623"/>
                <a:gd name="connsiteX2" fmla="*/ 147821 w 466344"/>
                <a:gd name="connsiteY2" fmla="*/ 197737 h 421623"/>
                <a:gd name="connsiteX3" fmla="*/ -674 w 466344"/>
                <a:gd name="connsiteY3" fmla="*/ -287 h 421623"/>
                <a:gd name="connsiteX4" fmla="*/ 329272 w 466344"/>
                <a:gd name="connsiteY4" fmla="*/ 99916 h 421623"/>
                <a:gd name="connsiteX5" fmla="*/ 389851 w 466344"/>
                <a:gd name="connsiteY5" fmla="*/ 157066 h 421623"/>
                <a:gd name="connsiteX6" fmla="*/ 465670 w 466344"/>
                <a:gd name="connsiteY6" fmla="*/ 421289 h 42162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344" h="421622">
                  <a:moveTo>
                    <a:pt x="465670" y="421289"/>
                  </a:moveTo>
                  <a:cubicBezTo>
                    <a:pt x="459193" y="353376"/>
                    <a:pt x="399566" y="302322"/>
                    <a:pt x="337559" y="273937"/>
                  </a:cubicBezTo>
                  <a:cubicBezTo>
                    <a:pt x="275551" y="245553"/>
                    <a:pt x="206971" y="232027"/>
                    <a:pt x="147821" y="197737"/>
                  </a:cubicBezTo>
                  <a:cubicBezTo>
                    <a:pt x="73964" y="154094"/>
                    <a:pt x="20529" y="82837"/>
                    <a:pt x="-674" y="-287"/>
                  </a:cubicBezTo>
                  <a:cubicBezTo>
                    <a:pt x="118674" y="-1716"/>
                    <a:pt x="233260" y="29050"/>
                    <a:pt x="329272" y="99916"/>
                  </a:cubicBezTo>
                  <a:cubicBezTo>
                    <a:pt x="352094" y="115975"/>
                    <a:pt x="372496" y="135215"/>
                    <a:pt x="389851" y="157066"/>
                  </a:cubicBezTo>
                  <a:cubicBezTo>
                    <a:pt x="445096" y="229265"/>
                    <a:pt x="447287" y="332326"/>
                    <a:pt x="465670" y="421289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FE81D20F-B7B1-AC52-1BEB-B62BF3DEF1E2}"/>
                </a:ext>
              </a:extLst>
            </p:cNvPr>
            <p:cNvSpPr/>
            <p:nvPr/>
          </p:nvSpPr>
          <p:spPr>
            <a:xfrm>
              <a:off x="8731929" y="2957647"/>
              <a:ext cx="1611179" cy="1601414"/>
            </a:xfrm>
            <a:custGeom>
              <a:gdLst>
                <a:gd name="connsiteX0" fmla="*/ 651802 w 662100"/>
                <a:gd name="connsiteY0" fmla="*/ 428892 h 658087"/>
                <a:gd name="connsiteX1" fmla="*/ 598176 w 662100"/>
                <a:gd name="connsiteY1" fmla="*/ 460706 h 658087"/>
                <a:gd name="connsiteX2" fmla="*/ 548837 w 662100"/>
                <a:gd name="connsiteY2" fmla="*/ 471945 h 658087"/>
                <a:gd name="connsiteX3" fmla="*/ 542264 w 662100"/>
                <a:gd name="connsiteY3" fmla="*/ 473089 h 658087"/>
                <a:gd name="connsiteX4" fmla="*/ 537026 w 662100"/>
                <a:gd name="connsiteY4" fmla="*/ 473946 h 658087"/>
                <a:gd name="connsiteX5" fmla="*/ 556076 w 662100"/>
                <a:gd name="connsiteY5" fmla="*/ 488805 h 658087"/>
                <a:gd name="connsiteX6" fmla="*/ 585127 w 662100"/>
                <a:gd name="connsiteY6" fmla="*/ 547193 h 658087"/>
                <a:gd name="connsiteX7" fmla="*/ 586841 w 662100"/>
                <a:gd name="connsiteY7" fmla="*/ 578149 h 658087"/>
                <a:gd name="connsiteX8" fmla="*/ 615416 w 662100"/>
                <a:gd name="connsiteY8" fmla="*/ 609010 h 658087"/>
                <a:gd name="connsiteX9" fmla="*/ 605891 w 662100"/>
                <a:gd name="connsiteY9" fmla="*/ 627298 h 658087"/>
                <a:gd name="connsiteX10" fmla="*/ 526167 w 662100"/>
                <a:gd name="connsiteY10" fmla="*/ 655397 h 658087"/>
                <a:gd name="connsiteX11" fmla="*/ 208127 w 662100"/>
                <a:gd name="connsiteY11" fmla="*/ 561671 h 658087"/>
                <a:gd name="connsiteX12" fmla="*/ 204127 w 662100"/>
                <a:gd name="connsiteY12" fmla="*/ 554623 h 658087"/>
                <a:gd name="connsiteX13" fmla="*/ 202508 w 662100"/>
                <a:gd name="connsiteY13" fmla="*/ 551670 h 658087"/>
                <a:gd name="connsiteX14" fmla="*/ 201365 w 662100"/>
                <a:gd name="connsiteY14" fmla="*/ 549669 h 658087"/>
                <a:gd name="connsiteX15" fmla="*/ 199936 w 662100"/>
                <a:gd name="connsiteY15" fmla="*/ 547098 h 658087"/>
                <a:gd name="connsiteX16" fmla="*/ 152311 w 662100"/>
                <a:gd name="connsiteY16" fmla="*/ 476708 h 658087"/>
                <a:gd name="connsiteX17" fmla="*/ 66586 w 662100"/>
                <a:gd name="connsiteY17" fmla="*/ 416129 h 658087"/>
                <a:gd name="connsiteX18" fmla="*/ 4006 w 662100"/>
                <a:gd name="connsiteY18" fmla="*/ 329642 h 658087"/>
                <a:gd name="connsiteX19" fmla="*/ 4006 w 662100"/>
                <a:gd name="connsiteY19" fmla="*/ 291542 h 658087"/>
                <a:gd name="connsiteX20" fmla="*/ 30010 w 662100"/>
                <a:gd name="connsiteY20" fmla="*/ 278493 h 658087"/>
                <a:gd name="connsiteX21" fmla="*/ 59918 w 662100"/>
                <a:gd name="connsiteY21" fmla="*/ 276207 h 658087"/>
                <a:gd name="connsiteX22" fmla="*/ 67824 w 662100"/>
                <a:gd name="connsiteY22" fmla="*/ 272111 h 658087"/>
                <a:gd name="connsiteX23" fmla="*/ 69062 w 662100"/>
                <a:gd name="connsiteY23" fmla="*/ 262586 h 658087"/>
                <a:gd name="connsiteX24" fmla="*/ 68491 w 662100"/>
                <a:gd name="connsiteY24" fmla="*/ 180290 h 658087"/>
                <a:gd name="connsiteX25" fmla="*/ 117535 w 662100"/>
                <a:gd name="connsiteY25" fmla="*/ 152896 h 658087"/>
                <a:gd name="connsiteX26" fmla="*/ 132880 w 662100"/>
                <a:gd name="connsiteY26" fmla="*/ 161240 h 658087"/>
                <a:gd name="connsiteX27" fmla="*/ 133928 w 662100"/>
                <a:gd name="connsiteY27" fmla="*/ 162002 h 658087"/>
                <a:gd name="connsiteX28" fmla="*/ 139071 w 662100"/>
                <a:gd name="connsiteY28" fmla="*/ 165907 h 658087"/>
                <a:gd name="connsiteX29" fmla="*/ 148596 w 662100"/>
                <a:gd name="connsiteY29" fmla="*/ 175432 h 658087"/>
                <a:gd name="connsiteX30" fmla="*/ 146025 w 662100"/>
                <a:gd name="connsiteY30" fmla="*/ 169908 h 658087"/>
                <a:gd name="connsiteX31" fmla="*/ 143072 w 662100"/>
                <a:gd name="connsiteY31" fmla="*/ 162859 h 658087"/>
                <a:gd name="connsiteX32" fmla="*/ 139357 w 662100"/>
                <a:gd name="connsiteY32" fmla="*/ 141237 h 658087"/>
                <a:gd name="connsiteX33" fmla="*/ 167932 w 662100"/>
                <a:gd name="connsiteY33" fmla="*/ 112662 h 658087"/>
                <a:gd name="connsiteX34" fmla="*/ 183172 w 662100"/>
                <a:gd name="connsiteY34" fmla="*/ 116663 h 658087"/>
                <a:gd name="connsiteX35" fmla="*/ 203555 w 662100"/>
                <a:gd name="connsiteY35" fmla="*/ 104090 h 658087"/>
                <a:gd name="connsiteX36" fmla="*/ 212033 w 662100"/>
                <a:gd name="connsiteY36" fmla="*/ 80468 h 658087"/>
                <a:gd name="connsiteX37" fmla="*/ 250133 w 662100"/>
                <a:gd name="connsiteY37" fmla="*/ 19127 h 658087"/>
                <a:gd name="connsiteX38" fmla="*/ 298805 w 662100"/>
                <a:gd name="connsiteY38" fmla="*/ 649 h 658087"/>
                <a:gd name="connsiteX39" fmla="*/ 336143 w 662100"/>
                <a:gd name="connsiteY39" fmla="*/ 49035 h 658087"/>
                <a:gd name="connsiteX40" fmla="*/ 339191 w 662100"/>
                <a:gd name="connsiteY40" fmla="*/ 194577 h 658087"/>
                <a:gd name="connsiteX41" fmla="*/ 338430 w 662100"/>
                <a:gd name="connsiteY41" fmla="*/ 199435 h 658087"/>
                <a:gd name="connsiteX42" fmla="*/ 440442 w 662100"/>
                <a:gd name="connsiteY42" fmla="*/ 58370 h 658087"/>
                <a:gd name="connsiteX43" fmla="*/ 469684 w 662100"/>
                <a:gd name="connsiteY43" fmla="*/ 42082 h 658087"/>
                <a:gd name="connsiteX44" fmla="*/ 510260 w 662100"/>
                <a:gd name="connsiteY44" fmla="*/ 53607 h 658087"/>
                <a:gd name="connsiteX45" fmla="*/ 528644 w 662100"/>
                <a:gd name="connsiteY45" fmla="*/ 92279 h 658087"/>
                <a:gd name="connsiteX46" fmla="*/ 536645 w 662100"/>
                <a:gd name="connsiteY46" fmla="*/ 118949 h 658087"/>
                <a:gd name="connsiteX47" fmla="*/ 548646 w 662100"/>
                <a:gd name="connsiteY47" fmla="*/ 123140 h 658087"/>
                <a:gd name="connsiteX48" fmla="*/ 585318 w 662100"/>
                <a:gd name="connsiteY48" fmla="*/ 125140 h 658087"/>
                <a:gd name="connsiteX49" fmla="*/ 618084 w 662100"/>
                <a:gd name="connsiteY49" fmla="*/ 139714 h 658087"/>
                <a:gd name="connsiteX50" fmla="*/ 626180 w 662100"/>
                <a:gd name="connsiteY50" fmla="*/ 172956 h 658087"/>
                <a:gd name="connsiteX51" fmla="*/ 611702 w 662100"/>
                <a:gd name="connsiteY51" fmla="*/ 204960 h 658087"/>
                <a:gd name="connsiteX52" fmla="*/ 561410 w 662100"/>
                <a:gd name="connsiteY52" fmla="*/ 256014 h 658087"/>
                <a:gd name="connsiteX53" fmla="*/ 520166 w 662100"/>
                <a:gd name="connsiteY53" fmla="*/ 288780 h 658087"/>
                <a:gd name="connsiteX54" fmla="*/ 525310 w 662100"/>
                <a:gd name="connsiteY54" fmla="*/ 287256 h 658087"/>
                <a:gd name="connsiteX55" fmla="*/ 569887 w 662100"/>
                <a:gd name="connsiteY55" fmla="*/ 283446 h 658087"/>
                <a:gd name="connsiteX56" fmla="*/ 601796 w 662100"/>
                <a:gd name="connsiteY56" fmla="*/ 312021 h 658087"/>
                <a:gd name="connsiteX57" fmla="*/ 605224 w 662100"/>
                <a:gd name="connsiteY57" fmla="*/ 344977 h 658087"/>
                <a:gd name="connsiteX58" fmla="*/ 649611 w 662100"/>
                <a:gd name="connsiteY58" fmla="*/ 371552 h 658087"/>
                <a:gd name="connsiteX59" fmla="*/ 651802 w 662100"/>
                <a:gd name="connsiteY59" fmla="*/ 428892 h 658087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62100" h="658087">
                  <a:moveTo>
                    <a:pt x="651802" y="428892"/>
                  </a:moveTo>
                  <a:cubicBezTo>
                    <a:pt x="639133" y="445847"/>
                    <a:pt x="618369" y="454610"/>
                    <a:pt x="598176" y="460706"/>
                  </a:cubicBezTo>
                  <a:cubicBezTo>
                    <a:pt x="581965" y="465430"/>
                    <a:pt x="565496" y="469183"/>
                    <a:pt x="548837" y="471945"/>
                  </a:cubicBezTo>
                  <a:lnTo>
                    <a:pt x="542264" y="473089"/>
                  </a:lnTo>
                  <a:lnTo>
                    <a:pt x="537026" y="473946"/>
                  </a:lnTo>
                  <a:cubicBezTo>
                    <a:pt x="543769" y="478365"/>
                    <a:pt x="550142" y="483337"/>
                    <a:pt x="556076" y="488805"/>
                  </a:cubicBezTo>
                  <a:cubicBezTo>
                    <a:pt x="573602" y="503264"/>
                    <a:pt x="584165" y="524495"/>
                    <a:pt x="585127" y="547193"/>
                  </a:cubicBezTo>
                  <a:cubicBezTo>
                    <a:pt x="585127" y="557766"/>
                    <a:pt x="581698" y="569005"/>
                    <a:pt x="586841" y="578149"/>
                  </a:cubicBezTo>
                  <a:cubicBezTo>
                    <a:pt x="593985" y="590722"/>
                    <a:pt x="614655" y="594627"/>
                    <a:pt x="615416" y="609010"/>
                  </a:cubicBezTo>
                  <a:cubicBezTo>
                    <a:pt x="614912" y="616164"/>
                    <a:pt x="611464" y="622783"/>
                    <a:pt x="605891" y="627298"/>
                  </a:cubicBezTo>
                  <a:cubicBezTo>
                    <a:pt x="587423" y="651901"/>
                    <a:pt x="555980" y="662979"/>
                    <a:pt x="526167" y="655397"/>
                  </a:cubicBezTo>
                  <a:cubicBezTo>
                    <a:pt x="414248" y="639490"/>
                    <a:pt x="319570" y="580340"/>
                    <a:pt x="208127" y="561671"/>
                  </a:cubicBezTo>
                  <a:cubicBezTo>
                    <a:pt x="208127" y="561671"/>
                    <a:pt x="206603" y="559004"/>
                    <a:pt x="204127" y="554623"/>
                  </a:cubicBezTo>
                  <a:lnTo>
                    <a:pt x="202508" y="551670"/>
                  </a:lnTo>
                  <a:lnTo>
                    <a:pt x="201365" y="549669"/>
                  </a:lnTo>
                  <a:lnTo>
                    <a:pt x="199936" y="547098"/>
                  </a:lnTo>
                  <a:cubicBezTo>
                    <a:pt x="188601" y="527000"/>
                    <a:pt x="167646" y="491472"/>
                    <a:pt x="152311" y="476708"/>
                  </a:cubicBezTo>
                  <a:cubicBezTo>
                    <a:pt x="126784" y="452610"/>
                    <a:pt x="93922" y="438036"/>
                    <a:pt x="66586" y="416129"/>
                  </a:cubicBezTo>
                  <a:cubicBezTo>
                    <a:pt x="38335" y="393441"/>
                    <a:pt x="16723" y="363570"/>
                    <a:pt x="4006" y="329642"/>
                  </a:cubicBezTo>
                  <a:cubicBezTo>
                    <a:pt x="-565" y="317355"/>
                    <a:pt x="-3709" y="302591"/>
                    <a:pt x="4006" y="291542"/>
                  </a:cubicBezTo>
                  <a:cubicBezTo>
                    <a:pt x="10436" y="283712"/>
                    <a:pt x="19885" y="278969"/>
                    <a:pt x="30010" y="278493"/>
                  </a:cubicBezTo>
                  <a:cubicBezTo>
                    <a:pt x="39535" y="277350"/>
                    <a:pt x="50108" y="278493"/>
                    <a:pt x="59918" y="276207"/>
                  </a:cubicBezTo>
                  <a:cubicBezTo>
                    <a:pt x="62976" y="275873"/>
                    <a:pt x="65795" y="274416"/>
                    <a:pt x="67824" y="272111"/>
                  </a:cubicBezTo>
                  <a:cubicBezTo>
                    <a:pt x="69386" y="269196"/>
                    <a:pt x="69825" y="265805"/>
                    <a:pt x="69062" y="262586"/>
                  </a:cubicBezTo>
                  <a:cubicBezTo>
                    <a:pt x="65729" y="235059"/>
                    <a:pt x="58871" y="206293"/>
                    <a:pt x="68491" y="180290"/>
                  </a:cubicBezTo>
                  <a:cubicBezTo>
                    <a:pt x="74473" y="159182"/>
                    <a:pt x="96428" y="146924"/>
                    <a:pt x="117535" y="152896"/>
                  </a:cubicBezTo>
                  <a:cubicBezTo>
                    <a:pt x="123203" y="154506"/>
                    <a:pt x="128441" y="157354"/>
                    <a:pt x="132880" y="161240"/>
                  </a:cubicBezTo>
                  <a:lnTo>
                    <a:pt x="133928" y="162002"/>
                  </a:lnTo>
                  <a:cubicBezTo>
                    <a:pt x="135747" y="163164"/>
                    <a:pt x="137462" y="164469"/>
                    <a:pt x="139071" y="165907"/>
                  </a:cubicBezTo>
                  <a:cubicBezTo>
                    <a:pt x="142490" y="168831"/>
                    <a:pt x="145672" y="172013"/>
                    <a:pt x="148596" y="175432"/>
                  </a:cubicBezTo>
                  <a:cubicBezTo>
                    <a:pt x="147739" y="173623"/>
                    <a:pt x="146787" y="171717"/>
                    <a:pt x="146025" y="169908"/>
                  </a:cubicBezTo>
                  <a:cubicBezTo>
                    <a:pt x="145262" y="168098"/>
                    <a:pt x="144024" y="165241"/>
                    <a:pt x="143072" y="162859"/>
                  </a:cubicBezTo>
                  <a:cubicBezTo>
                    <a:pt x="140414" y="155973"/>
                    <a:pt x="139157" y="148619"/>
                    <a:pt x="139357" y="141237"/>
                  </a:cubicBezTo>
                  <a:cubicBezTo>
                    <a:pt x="140119" y="126093"/>
                    <a:pt x="152978" y="110567"/>
                    <a:pt x="167932" y="112662"/>
                  </a:cubicBezTo>
                  <a:cubicBezTo>
                    <a:pt x="173171" y="113424"/>
                    <a:pt x="177457" y="116282"/>
                    <a:pt x="183172" y="116663"/>
                  </a:cubicBezTo>
                  <a:cubicBezTo>
                    <a:pt x="191754" y="116501"/>
                    <a:pt x="199564" y="111681"/>
                    <a:pt x="203555" y="104090"/>
                  </a:cubicBezTo>
                  <a:cubicBezTo>
                    <a:pt x="207366" y="96603"/>
                    <a:pt x="210214" y="88669"/>
                    <a:pt x="212033" y="80468"/>
                  </a:cubicBezTo>
                  <a:cubicBezTo>
                    <a:pt x="219214" y="57065"/>
                    <a:pt x="232340" y="35929"/>
                    <a:pt x="250133" y="19127"/>
                  </a:cubicBezTo>
                  <a:cubicBezTo>
                    <a:pt x="263277" y="6744"/>
                    <a:pt x="281184" y="-3638"/>
                    <a:pt x="298805" y="649"/>
                  </a:cubicBezTo>
                  <a:cubicBezTo>
                    <a:pt x="319665" y="5601"/>
                    <a:pt x="330714" y="28271"/>
                    <a:pt x="336143" y="49035"/>
                  </a:cubicBezTo>
                  <a:cubicBezTo>
                    <a:pt x="348526" y="96660"/>
                    <a:pt x="346335" y="146286"/>
                    <a:pt x="339191" y="194577"/>
                  </a:cubicBezTo>
                  <a:cubicBezTo>
                    <a:pt x="339191" y="196197"/>
                    <a:pt x="338620" y="197816"/>
                    <a:pt x="338430" y="199435"/>
                  </a:cubicBezTo>
                  <a:cubicBezTo>
                    <a:pt x="365290" y="146952"/>
                    <a:pt x="395580" y="95517"/>
                    <a:pt x="440442" y="58370"/>
                  </a:cubicBezTo>
                  <a:cubicBezTo>
                    <a:pt x="448757" y="50693"/>
                    <a:pt x="458778" y="45111"/>
                    <a:pt x="469684" y="42082"/>
                  </a:cubicBezTo>
                  <a:cubicBezTo>
                    <a:pt x="484276" y="39263"/>
                    <a:pt x="499336" y="43539"/>
                    <a:pt x="510260" y="53607"/>
                  </a:cubicBezTo>
                  <a:cubicBezTo>
                    <a:pt x="520976" y="63771"/>
                    <a:pt x="527529" y="77553"/>
                    <a:pt x="528644" y="92279"/>
                  </a:cubicBezTo>
                  <a:cubicBezTo>
                    <a:pt x="529596" y="101804"/>
                    <a:pt x="529120" y="113043"/>
                    <a:pt x="536645" y="118949"/>
                  </a:cubicBezTo>
                  <a:cubicBezTo>
                    <a:pt x="540207" y="121378"/>
                    <a:pt x="544350" y="122816"/>
                    <a:pt x="548646" y="123140"/>
                  </a:cubicBezTo>
                  <a:cubicBezTo>
                    <a:pt x="560838" y="124759"/>
                    <a:pt x="573125" y="123807"/>
                    <a:pt x="585318" y="125140"/>
                  </a:cubicBezTo>
                  <a:cubicBezTo>
                    <a:pt x="597671" y="125750"/>
                    <a:pt x="609359" y="130950"/>
                    <a:pt x="618084" y="139714"/>
                  </a:cubicBezTo>
                  <a:cubicBezTo>
                    <a:pt x="625513" y="149077"/>
                    <a:pt x="628475" y="161221"/>
                    <a:pt x="626180" y="172956"/>
                  </a:cubicBezTo>
                  <a:cubicBezTo>
                    <a:pt x="623789" y="184567"/>
                    <a:pt x="618846" y="195501"/>
                    <a:pt x="611702" y="204960"/>
                  </a:cubicBezTo>
                  <a:cubicBezTo>
                    <a:pt x="597271" y="224124"/>
                    <a:pt x="580355" y="241297"/>
                    <a:pt x="561410" y="256014"/>
                  </a:cubicBezTo>
                  <a:cubicBezTo>
                    <a:pt x="547884" y="267253"/>
                    <a:pt x="534073" y="278112"/>
                    <a:pt x="520166" y="288780"/>
                  </a:cubicBezTo>
                  <a:lnTo>
                    <a:pt x="525310" y="287256"/>
                  </a:lnTo>
                  <a:cubicBezTo>
                    <a:pt x="539683" y="282589"/>
                    <a:pt x="554933" y="281283"/>
                    <a:pt x="569887" y="283446"/>
                  </a:cubicBezTo>
                  <a:cubicBezTo>
                    <a:pt x="585184" y="285932"/>
                    <a:pt x="597643" y="297085"/>
                    <a:pt x="601796" y="312021"/>
                  </a:cubicBezTo>
                  <a:cubicBezTo>
                    <a:pt x="604082" y="322879"/>
                    <a:pt x="600272" y="334976"/>
                    <a:pt x="605224" y="344977"/>
                  </a:cubicBezTo>
                  <a:cubicBezTo>
                    <a:pt x="612940" y="360789"/>
                    <a:pt x="635800" y="360693"/>
                    <a:pt x="649611" y="371552"/>
                  </a:cubicBezTo>
                  <a:cubicBezTo>
                    <a:pt x="665518" y="384792"/>
                    <a:pt x="664470" y="411938"/>
                    <a:pt x="651802" y="42889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3D8051A-FF12-9A2C-7F19-2B3EAA6C2F98}"/>
                </a:ext>
              </a:extLst>
            </p:cNvPr>
            <p:cNvSpPr/>
            <p:nvPr/>
          </p:nvSpPr>
          <p:spPr>
            <a:xfrm>
              <a:off x="9318582" y="3557181"/>
              <a:ext cx="184727" cy="581947"/>
            </a:xfrm>
            <a:custGeom>
              <a:gdLst>
                <a:gd name="connsiteX0" fmla="*/ 72395 w 75912"/>
                <a:gd name="connsiteY0" fmla="*/ 38787 h 239146"/>
                <a:gd name="connsiteX1" fmla="*/ 44963 w 75912"/>
                <a:gd name="connsiteY1" fmla="*/ 142133 h 239146"/>
                <a:gd name="connsiteX2" fmla="*/ 24484 w 75912"/>
                <a:gd name="connsiteY2" fmla="*/ 192044 h 239146"/>
                <a:gd name="connsiteX3" fmla="*/ 17816 w 75912"/>
                <a:gd name="connsiteY3" fmla="*/ 207380 h 239146"/>
                <a:gd name="connsiteX4" fmla="*/ 4576 w 75912"/>
                <a:gd name="connsiteY4" fmla="*/ 232526 h 239146"/>
                <a:gd name="connsiteX5" fmla="*/ 4576 w 75912"/>
                <a:gd name="connsiteY5" fmla="*/ 232526 h 239146"/>
                <a:gd name="connsiteX6" fmla="*/ 1624 w 75912"/>
                <a:gd name="connsiteY6" fmla="*/ 236240 h 239146"/>
                <a:gd name="connsiteX7" fmla="*/ -567 w 75912"/>
                <a:gd name="connsiteY7" fmla="*/ 238812 h 239146"/>
                <a:gd name="connsiteX8" fmla="*/ -567 w 75912"/>
                <a:gd name="connsiteY8" fmla="*/ 231478 h 239146"/>
                <a:gd name="connsiteX9" fmla="*/ -91 w 75912"/>
                <a:gd name="connsiteY9" fmla="*/ 230430 h 239146"/>
                <a:gd name="connsiteX10" fmla="*/ 17721 w 75912"/>
                <a:gd name="connsiteY10" fmla="*/ 176614 h 239146"/>
                <a:gd name="connsiteX11" fmla="*/ 16673 w 75912"/>
                <a:gd name="connsiteY11" fmla="*/ 146039 h 239146"/>
                <a:gd name="connsiteX12" fmla="*/ 18292 w 75912"/>
                <a:gd name="connsiteY12" fmla="*/ 138419 h 239146"/>
                <a:gd name="connsiteX13" fmla="*/ 19435 w 75912"/>
                <a:gd name="connsiteY13" fmla="*/ 133656 h 239146"/>
                <a:gd name="connsiteX14" fmla="*/ 48010 w 75912"/>
                <a:gd name="connsiteY14" fmla="*/ 39930 h 239146"/>
                <a:gd name="connsiteX15" fmla="*/ 68965 w 75912"/>
                <a:gd name="connsiteY15" fmla="*/ 1830 h 239146"/>
                <a:gd name="connsiteX16" fmla="*/ 73442 w 75912"/>
                <a:gd name="connsiteY16" fmla="*/ -75 h 239146"/>
                <a:gd name="connsiteX17" fmla="*/ 75062 w 75912"/>
                <a:gd name="connsiteY17" fmla="*/ 3449 h 239146"/>
                <a:gd name="connsiteX18" fmla="*/ 72395 w 75912"/>
                <a:gd name="connsiteY18" fmla="*/ 38787 h 239146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5912" h="239146">
                  <a:moveTo>
                    <a:pt x="72395" y="38787"/>
                  </a:moveTo>
                  <a:cubicBezTo>
                    <a:pt x="66327" y="73982"/>
                    <a:pt x="57145" y="108567"/>
                    <a:pt x="44963" y="142133"/>
                  </a:cubicBezTo>
                  <a:cubicBezTo>
                    <a:pt x="38609" y="159088"/>
                    <a:pt x="31790" y="175728"/>
                    <a:pt x="24484" y="192044"/>
                  </a:cubicBezTo>
                  <a:cubicBezTo>
                    <a:pt x="22293" y="196711"/>
                    <a:pt x="20102" y="201569"/>
                    <a:pt x="17816" y="207380"/>
                  </a:cubicBezTo>
                  <a:cubicBezTo>
                    <a:pt x="14178" y="216143"/>
                    <a:pt x="9739" y="224563"/>
                    <a:pt x="4576" y="232526"/>
                  </a:cubicBezTo>
                  <a:cubicBezTo>
                    <a:pt x="4576" y="232526"/>
                    <a:pt x="4576" y="232526"/>
                    <a:pt x="4576" y="232526"/>
                  </a:cubicBezTo>
                  <a:cubicBezTo>
                    <a:pt x="3672" y="233821"/>
                    <a:pt x="2681" y="235059"/>
                    <a:pt x="1624" y="236240"/>
                  </a:cubicBezTo>
                  <a:cubicBezTo>
                    <a:pt x="967" y="237164"/>
                    <a:pt x="233" y="238021"/>
                    <a:pt x="-567" y="238812"/>
                  </a:cubicBezTo>
                  <a:cubicBezTo>
                    <a:pt x="-710" y="236374"/>
                    <a:pt x="-710" y="233916"/>
                    <a:pt x="-567" y="231478"/>
                  </a:cubicBezTo>
                  <a:cubicBezTo>
                    <a:pt x="-443" y="231116"/>
                    <a:pt x="-291" y="230763"/>
                    <a:pt x="-91" y="230430"/>
                  </a:cubicBezTo>
                  <a:cubicBezTo>
                    <a:pt x="8967" y="213676"/>
                    <a:pt x="14997" y="195464"/>
                    <a:pt x="17721" y="176614"/>
                  </a:cubicBezTo>
                  <a:cubicBezTo>
                    <a:pt x="18607" y="166422"/>
                    <a:pt x="18255" y="156154"/>
                    <a:pt x="16673" y="146039"/>
                  </a:cubicBezTo>
                  <a:cubicBezTo>
                    <a:pt x="16673" y="143467"/>
                    <a:pt x="17721" y="140990"/>
                    <a:pt x="18292" y="138419"/>
                  </a:cubicBezTo>
                  <a:lnTo>
                    <a:pt x="19435" y="133656"/>
                  </a:lnTo>
                  <a:cubicBezTo>
                    <a:pt x="26608" y="101747"/>
                    <a:pt x="36162" y="70419"/>
                    <a:pt x="48010" y="39930"/>
                  </a:cubicBezTo>
                  <a:cubicBezTo>
                    <a:pt x="52773" y="26128"/>
                    <a:pt x="59860" y="13241"/>
                    <a:pt x="68965" y="1830"/>
                  </a:cubicBezTo>
                  <a:cubicBezTo>
                    <a:pt x="70108" y="497"/>
                    <a:pt x="71823" y="-932"/>
                    <a:pt x="73442" y="-75"/>
                  </a:cubicBezTo>
                  <a:cubicBezTo>
                    <a:pt x="75062" y="782"/>
                    <a:pt x="74966" y="2116"/>
                    <a:pt x="75062" y="3449"/>
                  </a:cubicBezTo>
                  <a:cubicBezTo>
                    <a:pt x="75652" y="15298"/>
                    <a:pt x="74757" y="27167"/>
                    <a:pt x="72395" y="3878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E643C0F1-4D34-8E80-91DE-9CC61A2FF2B6}"/>
                </a:ext>
              </a:extLst>
            </p:cNvPr>
            <p:cNvSpPr/>
            <p:nvPr/>
          </p:nvSpPr>
          <p:spPr>
            <a:xfrm>
              <a:off x="9322551" y="3650997"/>
              <a:ext cx="373326" cy="485580"/>
            </a:xfrm>
            <a:custGeom>
              <a:gdLst>
                <a:gd name="connsiteX0" fmla="*/ 114197 w 153415"/>
                <a:gd name="connsiteY0" fmla="*/ 29190 h 199545"/>
                <a:gd name="connsiteX1" fmla="*/ 147058 w 153415"/>
                <a:gd name="connsiteY1" fmla="*/ 615 h 199545"/>
                <a:gd name="connsiteX2" fmla="*/ 152011 w 153415"/>
                <a:gd name="connsiteY2" fmla="*/ 615 h 199545"/>
                <a:gd name="connsiteX3" fmla="*/ 152011 w 153415"/>
                <a:gd name="connsiteY3" fmla="*/ 4520 h 199545"/>
                <a:gd name="connsiteX4" fmla="*/ 137152 w 153415"/>
                <a:gd name="connsiteY4" fmla="*/ 36715 h 199545"/>
                <a:gd name="connsiteX5" fmla="*/ 75621 w 153415"/>
                <a:gd name="connsiteY5" fmla="*/ 124154 h 199545"/>
                <a:gd name="connsiteX6" fmla="*/ 39140 w 153415"/>
                <a:gd name="connsiteY6" fmla="*/ 163873 h 199545"/>
                <a:gd name="connsiteX7" fmla="*/ -674 w 153415"/>
                <a:gd name="connsiteY7" fmla="*/ 199211 h 199545"/>
                <a:gd name="connsiteX8" fmla="*/ 24757 w 153415"/>
                <a:gd name="connsiteY8" fmla="*/ 155301 h 199545"/>
                <a:gd name="connsiteX9" fmla="*/ 52094 w 153415"/>
                <a:gd name="connsiteY9" fmla="*/ 111677 h 199545"/>
                <a:gd name="connsiteX10" fmla="*/ 114197 w 153415"/>
                <a:gd name="connsiteY10" fmla="*/ 29190 h 19954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3415" h="199545">
                  <a:moveTo>
                    <a:pt x="114197" y="29190"/>
                  </a:moveTo>
                  <a:cubicBezTo>
                    <a:pt x="123475" y="17893"/>
                    <a:pt x="134580" y="8235"/>
                    <a:pt x="147058" y="615"/>
                  </a:cubicBezTo>
                  <a:cubicBezTo>
                    <a:pt x="148678" y="-242"/>
                    <a:pt x="150773" y="-1004"/>
                    <a:pt x="152011" y="615"/>
                  </a:cubicBezTo>
                  <a:cubicBezTo>
                    <a:pt x="153249" y="2234"/>
                    <a:pt x="152678" y="3187"/>
                    <a:pt x="152011" y="4520"/>
                  </a:cubicBezTo>
                  <a:cubicBezTo>
                    <a:pt x="148392" y="15817"/>
                    <a:pt x="143401" y="26628"/>
                    <a:pt x="137152" y="36715"/>
                  </a:cubicBezTo>
                  <a:cubicBezTo>
                    <a:pt x="119254" y="67614"/>
                    <a:pt x="98662" y="96875"/>
                    <a:pt x="75621" y="124154"/>
                  </a:cubicBezTo>
                  <a:cubicBezTo>
                    <a:pt x="64096" y="137870"/>
                    <a:pt x="51903" y="151205"/>
                    <a:pt x="39140" y="163873"/>
                  </a:cubicBezTo>
                  <a:cubicBezTo>
                    <a:pt x="26376" y="176542"/>
                    <a:pt x="13613" y="192448"/>
                    <a:pt x="-674" y="199211"/>
                  </a:cubicBezTo>
                  <a:cubicBezTo>
                    <a:pt x="6355" y="183781"/>
                    <a:pt x="14870" y="169074"/>
                    <a:pt x="24757" y="155301"/>
                  </a:cubicBezTo>
                  <a:cubicBezTo>
                    <a:pt x="33616" y="140632"/>
                    <a:pt x="42664" y="126059"/>
                    <a:pt x="52094" y="111677"/>
                  </a:cubicBezTo>
                  <a:cubicBezTo>
                    <a:pt x="70763" y="82711"/>
                    <a:pt x="91518" y="55145"/>
                    <a:pt x="114197" y="2919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93A5653D-B3F7-5C53-13B8-E6CBDAABD55A}"/>
                </a:ext>
              </a:extLst>
            </p:cNvPr>
            <p:cNvSpPr/>
            <p:nvPr/>
          </p:nvSpPr>
          <p:spPr>
            <a:xfrm>
              <a:off x="9317913" y="3804725"/>
              <a:ext cx="491766" cy="363144"/>
            </a:xfrm>
            <a:custGeom>
              <a:gdLst>
                <a:gd name="connsiteX0" fmla="*/ 200112 w 202087"/>
                <a:gd name="connsiteY0" fmla="*/ 5260 h 149231"/>
                <a:gd name="connsiteX1" fmla="*/ 176776 w 202087"/>
                <a:gd name="connsiteY1" fmla="*/ 32025 h 149231"/>
                <a:gd name="connsiteX2" fmla="*/ 109244 w 202087"/>
                <a:gd name="connsiteY2" fmla="*/ 87747 h 149231"/>
                <a:gd name="connsiteX3" fmla="*/ 99719 w 202087"/>
                <a:gd name="connsiteY3" fmla="*/ 94605 h 149231"/>
                <a:gd name="connsiteX4" fmla="*/ 93718 w 202087"/>
                <a:gd name="connsiteY4" fmla="*/ 95748 h 149231"/>
                <a:gd name="connsiteX5" fmla="*/ 29615 w 202087"/>
                <a:gd name="connsiteY5" fmla="*/ 125180 h 149231"/>
                <a:gd name="connsiteX6" fmla="*/ 6088 w 202087"/>
                <a:gd name="connsiteY6" fmla="*/ 147659 h 149231"/>
                <a:gd name="connsiteX7" fmla="*/ 1040 w 202087"/>
                <a:gd name="connsiteY7" fmla="*/ 148897 h 149231"/>
                <a:gd name="connsiteX8" fmla="*/ 1040 w 202087"/>
                <a:gd name="connsiteY8" fmla="*/ 148897 h 149231"/>
                <a:gd name="connsiteX9" fmla="*/ -674 w 202087"/>
                <a:gd name="connsiteY9" fmla="*/ 148897 h 149231"/>
                <a:gd name="connsiteX10" fmla="*/ 2278 w 202087"/>
                <a:gd name="connsiteY10" fmla="*/ 145182 h 149231"/>
                <a:gd name="connsiteX11" fmla="*/ 3421 w 202087"/>
                <a:gd name="connsiteY11" fmla="*/ 143849 h 149231"/>
                <a:gd name="connsiteX12" fmla="*/ 3421 w 202087"/>
                <a:gd name="connsiteY12" fmla="*/ 143849 h 149231"/>
                <a:gd name="connsiteX13" fmla="*/ 32758 w 202087"/>
                <a:gd name="connsiteY13" fmla="*/ 116798 h 149231"/>
                <a:gd name="connsiteX14" fmla="*/ 35997 w 202087"/>
                <a:gd name="connsiteY14" fmla="*/ 113940 h 149231"/>
                <a:gd name="connsiteX15" fmla="*/ 52189 w 202087"/>
                <a:gd name="connsiteY15" fmla="*/ 99367 h 149231"/>
                <a:gd name="connsiteX16" fmla="*/ 74478 w 202087"/>
                <a:gd name="connsiteY16" fmla="*/ 79555 h 149231"/>
                <a:gd name="connsiteX17" fmla="*/ 156774 w 202087"/>
                <a:gd name="connsiteY17" fmla="*/ 18024 h 149231"/>
                <a:gd name="connsiteX18" fmla="*/ 196398 w 202087"/>
                <a:gd name="connsiteY18" fmla="*/ -264 h 149231"/>
                <a:gd name="connsiteX19" fmla="*/ 201161 w 202087"/>
                <a:gd name="connsiteY19" fmla="*/ 783 h 149231"/>
                <a:gd name="connsiteX20" fmla="*/ 200112 w 202087"/>
                <a:gd name="connsiteY20" fmla="*/ 5260 h 149231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2087" h="149231">
                  <a:moveTo>
                    <a:pt x="200112" y="5260"/>
                  </a:moveTo>
                  <a:cubicBezTo>
                    <a:pt x="193464" y="15109"/>
                    <a:pt x="185625" y="24091"/>
                    <a:pt x="176776" y="32025"/>
                  </a:cubicBezTo>
                  <a:cubicBezTo>
                    <a:pt x="155678" y="52247"/>
                    <a:pt x="133104" y="70868"/>
                    <a:pt x="109244" y="87747"/>
                  </a:cubicBezTo>
                  <a:cubicBezTo>
                    <a:pt x="106005" y="90128"/>
                    <a:pt x="102767" y="92414"/>
                    <a:pt x="99719" y="94605"/>
                  </a:cubicBezTo>
                  <a:lnTo>
                    <a:pt x="93718" y="95748"/>
                  </a:lnTo>
                  <a:cubicBezTo>
                    <a:pt x="70592" y="101158"/>
                    <a:pt x="48798" y="111169"/>
                    <a:pt x="29615" y="125180"/>
                  </a:cubicBezTo>
                  <a:cubicBezTo>
                    <a:pt x="20957" y="131771"/>
                    <a:pt x="13070" y="139315"/>
                    <a:pt x="6088" y="147659"/>
                  </a:cubicBezTo>
                  <a:cubicBezTo>
                    <a:pt x="4441" y="148192"/>
                    <a:pt x="2755" y="148611"/>
                    <a:pt x="1040" y="148897"/>
                  </a:cubicBezTo>
                  <a:lnTo>
                    <a:pt x="1040" y="148897"/>
                  </a:lnTo>
                  <a:lnTo>
                    <a:pt x="-674" y="148897"/>
                  </a:lnTo>
                  <a:cubicBezTo>
                    <a:pt x="221" y="147592"/>
                    <a:pt x="1212" y="146345"/>
                    <a:pt x="2278" y="145182"/>
                  </a:cubicBezTo>
                  <a:cubicBezTo>
                    <a:pt x="2602" y="144697"/>
                    <a:pt x="2983" y="144249"/>
                    <a:pt x="3421" y="143849"/>
                  </a:cubicBezTo>
                  <a:lnTo>
                    <a:pt x="3421" y="143849"/>
                  </a:lnTo>
                  <a:cubicBezTo>
                    <a:pt x="12594" y="134200"/>
                    <a:pt x="22395" y="125161"/>
                    <a:pt x="32758" y="116798"/>
                  </a:cubicBezTo>
                  <a:lnTo>
                    <a:pt x="35997" y="113940"/>
                  </a:lnTo>
                  <a:cubicBezTo>
                    <a:pt x="41331" y="108988"/>
                    <a:pt x="46760" y="104415"/>
                    <a:pt x="52189" y="99367"/>
                  </a:cubicBezTo>
                  <a:cubicBezTo>
                    <a:pt x="59523" y="92605"/>
                    <a:pt x="66953" y="86032"/>
                    <a:pt x="74478" y="79555"/>
                  </a:cubicBezTo>
                  <a:cubicBezTo>
                    <a:pt x="100405" y="57114"/>
                    <a:pt x="127913" y="36550"/>
                    <a:pt x="156774" y="18024"/>
                  </a:cubicBezTo>
                  <a:cubicBezTo>
                    <a:pt x="168823" y="9689"/>
                    <a:pt x="182234" y="3498"/>
                    <a:pt x="196398" y="-264"/>
                  </a:cubicBezTo>
                  <a:cubicBezTo>
                    <a:pt x="198112" y="-264"/>
                    <a:pt x="200398" y="-741"/>
                    <a:pt x="201161" y="783"/>
                  </a:cubicBezTo>
                  <a:cubicBezTo>
                    <a:pt x="201922" y="2307"/>
                    <a:pt x="200779" y="4022"/>
                    <a:pt x="200112" y="526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1FFC3DDE-6F77-7806-5832-86E98C136D1C}"/>
                </a:ext>
              </a:extLst>
            </p:cNvPr>
            <p:cNvSpPr/>
            <p:nvPr/>
          </p:nvSpPr>
          <p:spPr>
            <a:xfrm>
              <a:off x="9061358" y="3347336"/>
              <a:ext cx="316099" cy="957293"/>
            </a:xfrm>
            <a:custGeom>
              <a:gdLst>
                <a:gd name="connsiteX0" fmla="*/ 128473 w 129898"/>
                <a:gd name="connsiteY0" fmla="*/ 263706 h 393391"/>
                <a:gd name="connsiteX1" fmla="*/ 117710 w 129898"/>
                <a:gd name="connsiteY1" fmla="*/ 302472 h 393391"/>
                <a:gd name="connsiteX2" fmla="*/ 110280 w 129898"/>
                <a:gd name="connsiteY2" fmla="*/ 318855 h 393391"/>
                <a:gd name="connsiteX3" fmla="*/ 110280 w 129898"/>
                <a:gd name="connsiteY3" fmla="*/ 318855 h 393391"/>
                <a:gd name="connsiteX4" fmla="*/ 109613 w 129898"/>
                <a:gd name="connsiteY4" fmla="*/ 320189 h 393391"/>
                <a:gd name="connsiteX5" fmla="*/ 108756 w 129898"/>
                <a:gd name="connsiteY5" fmla="*/ 321903 h 393391"/>
                <a:gd name="connsiteX6" fmla="*/ 108185 w 129898"/>
                <a:gd name="connsiteY6" fmla="*/ 322951 h 393391"/>
                <a:gd name="connsiteX7" fmla="*/ 106375 w 129898"/>
                <a:gd name="connsiteY7" fmla="*/ 326666 h 393391"/>
                <a:gd name="connsiteX8" fmla="*/ 96850 w 129898"/>
                <a:gd name="connsiteY8" fmla="*/ 344478 h 393391"/>
                <a:gd name="connsiteX9" fmla="*/ 96850 w 129898"/>
                <a:gd name="connsiteY9" fmla="*/ 344478 h 393391"/>
                <a:gd name="connsiteX10" fmla="*/ 80562 w 129898"/>
                <a:gd name="connsiteY10" fmla="*/ 371719 h 393391"/>
                <a:gd name="connsiteX11" fmla="*/ 80562 w 129898"/>
                <a:gd name="connsiteY11" fmla="*/ 372290 h 393391"/>
                <a:gd name="connsiteX12" fmla="*/ 67703 w 129898"/>
                <a:gd name="connsiteY12" fmla="*/ 391340 h 393391"/>
                <a:gd name="connsiteX13" fmla="*/ 67703 w 129898"/>
                <a:gd name="connsiteY13" fmla="*/ 392103 h 393391"/>
                <a:gd name="connsiteX14" fmla="*/ 65703 w 129898"/>
                <a:gd name="connsiteY14" fmla="*/ 393055 h 393391"/>
                <a:gd name="connsiteX15" fmla="*/ 65703 w 129898"/>
                <a:gd name="connsiteY15" fmla="*/ 393055 h 393391"/>
                <a:gd name="connsiteX16" fmla="*/ 64846 w 129898"/>
                <a:gd name="connsiteY16" fmla="*/ 393055 h 393391"/>
                <a:gd name="connsiteX17" fmla="*/ 64265 w 129898"/>
                <a:gd name="connsiteY17" fmla="*/ 389740 h 393391"/>
                <a:gd name="connsiteX18" fmla="*/ 64274 w 129898"/>
                <a:gd name="connsiteY18" fmla="*/ 389721 h 393391"/>
                <a:gd name="connsiteX19" fmla="*/ 66084 w 129898"/>
                <a:gd name="connsiteY19" fmla="*/ 387149 h 393391"/>
                <a:gd name="connsiteX20" fmla="*/ 78467 w 129898"/>
                <a:gd name="connsiteY20" fmla="*/ 368099 h 393391"/>
                <a:gd name="connsiteX21" fmla="*/ 93802 w 129898"/>
                <a:gd name="connsiteY21" fmla="*/ 342477 h 393391"/>
                <a:gd name="connsiteX22" fmla="*/ 106851 w 129898"/>
                <a:gd name="connsiteY22" fmla="*/ 317712 h 393391"/>
                <a:gd name="connsiteX23" fmla="*/ 107327 w 129898"/>
                <a:gd name="connsiteY23" fmla="*/ 316665 h 393391"/>
                <a:gd name="connsiteX24" fmla="*/ 125139 w 129898"/>
                <a:gd name="connsiteY24" fmla="*/ 262848 h 393391"/>
                <a:gd name="connsiteX25" fmla="*/ 124091 w 129898"/>
                <a:gd name="connsiteY25" fmla="*/ 232273 h 393391"/>
                <a:gd name="connsiteX26" fmla="*/ 118948 w 129898"/>
                <a:gd name="connsiteY26" fmla="*/ 204936 h 393391"/>
                <a:gd name="connsiteX27" fmla="*/ 94468 w 129898"/>
                <a:gd name="connsiteY27" fmla="*/ 105400 h 393391"/>
                <a:gd name="connsiteX28" fmla="*/ 72180 w 129898"/>
                <a:gd name="connsiteY28" fmla="*/ 57775 h 393391"/>
                <a:gd name="connsiteX29" fmla="*/ 11506 w 129898"/>
                <a:gd name="connsiteY29" fmla="*/ 10150 h 393391"/>
                <a:gd name="connsiteX30" fmla="*/ 4648 w 129898"/>
                <a:gd name="connsiteY30" fmla="*/ 6340 h 393391"/>
                <a:gd name="connsiteX31" fmla="*/ 647 w 129898"/>
                <a:gd name="connsiteY31" fmla="*/ 4149 h 393391"/>
                <a:gd name="connsiteX32" fmla="*/ -495 w 129898"/>
                <a:gd name="connsiteY32" fmla="*/ 2435 h 393391"/>
                <a:gd name="connsiteX33" fmla="*/ -495 w 129898"/>
                <a:gd name="connsiteY33" fmla="*/ 911 h 393391"/>
                <a:gd name="connsiteX34" fmla="*/ 2733 w 129898"/>
                <a:gd name="connsiteY34" fmla="*/ -51 h 393391"/>
                <a:gd name="connsiteX35" fmla="*/ 2743 w 129898"/>
                <a:gd name="connsiteY35" fmla="*/ -42 h 393391"/>
                <a:gd name="connsiteX36" fmla="*/ 8363 w 129898"/>
                <a:gd name="connsiteY36" fmla="*/ 3102 h 393391"/>
                <a:gd name="connsiteX37" fmla="*/ 75895 w 129898"/>
                <a:gd name="connsiteY37" fmla="*/ 55108 h 393391"/>
                <a:gd name="connsiteX38" fmla="*/ 98755 w 129898"/>
                <a:gd name="connsiteY38" fmla="*/ 104448 h 393391"/>
                <a:gd name="connsiteX39" fmla="*/ 123424 w 129898"/>
                <a:gd name="connsiteY39" fmla="*/ 204270 h 393391"/>
                <a:gd name="connsiteX40" fmla="*/ 126663 w 129898"/>
                <a:gd name="connsiteY40" fmla="*/ 220367 h 393391"/>
                <a:gd name="connsiteX41" fmla="*/ 128473 w 129898"/>
                <a:gd name="connsiteY41" fmla="*/ 263706 h 393391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29896" h="393391">
                  <a:moveTo>
                    <a:pt x="128473" y="263706"/>
                  </a:moveTo>
                  <a:cubicBezTo>
                    <a:pt x="126815" y="277088"/>
                    <a:pt x="123186" y="290147"/>
                    <a:pt x="117710" y="302472"/>
                  </a:cubicBezTo>
                  <a:cubicBezTo>
                    <a:pt x="115424" y="308092"/>
                    <a:pt x="112852" y="313521"/>
                    <a:pt x="110280" y="318855"/>
                  </a:cubicBezTo>
                  <a:cubicBezTo>
                    <a:pt x="110280" y="318855"/>
                    <a:pt x="110280" y="318855"/>
                    <a:pt x="110280" y="318855"/>
                  </a:cubicBezTo>
                  <a:lnTo>
                    <a:pt x="109613" y="320189"/>
                  </a:lnTo>
                  <a:lnTo>
                    <a:pt x="108756" y="321903"/>
                  </a:lnTo>
                  <a:lnTo>
                    <a:pt x="108185" y="322951"/>
                  </a:lnTo>
                  <a:cubicBezTo>
                    <a:pt x="107613" y="324189"/>
                    <a:pt x="107042" y="325428"/>
                    <a:pt x="106375" y="326666"/>
                  </a:cubicBezTo>
                  <a:cubicBezTo>
                    <a:pt x="103327" y="332666"/>
                    <a:pt x="100183" y="338572"/>
                    <a:pt x="96850" y="344478"/>
                  </a:cubicBezTo>
                  <a:lnTo>
                    <a:pt x="96850" y="344478"/>
                  </a:lnTo>
                  <a:cubicBezTo>
                    <a:pt x="91706" y="354003"/>
                    <a:pt x="86277" y="362861"/>
                    <a:pt x="80562" y="371719"/>
                  </a:cubicBezTo>
                  <a:lnTo>
                    <a:pt x="80562" y="372290"/>
                  </a:lnTo>
                  <a:cubicBezTo>
                    <a:pt x="76371" y="378767"/>
                    <a:pt x="72180" y="385149"/>
                    <a:pt x="67703" y="391340"/>
                  </a:cubicBezTo>
                  <a:cubicBezTo>
                    <a:pt x="67732" y="391598"/>
                    <a:pt x="67732" y="391845"/>
                    <a:pt x="67703" y="392103"/>
                  </a:cubicBezTo>
                  <a:cubicBezTo>
                    <a:pt x="67236" y="392731"/>
                    <a:pt x="66484" y="393084"/>
                    <a:pt x="65703" y="393055"/>
                  </a:cubicBezTo>
                  <a:lnTo>
                    <a:pt x="65703" y="393055"/>
                  </a:lnTo>
                  <a:lnTo>
                    <a:pt x="64846" y="393055"/>
                  </a:lnTo>
                  <a:cubicBezTo>
                    <a:pt x="63769" y="392303"/>
                    <a:pt x="63512" y="390817"/>
                    <a:pt x="64265" y="389740"/>
                  </a:cubicBezTo>
                  <a:cubicBezTo>
                    <a:pt x="64265" y="389731"/>
                    <a:pt x="64274" y="389731"/>
                    <a:pt x="64274" y="389721"/>
                  </a:cubicBezTo>
                  <a:lnTo>
                    <a:pt x="66084" y="387149"/>
                  </a:lnTo>
                  <a:cubicBezTo>
                    <a:pt x="70370" y="381054"/>
                    <a:pt x="74466" y="374862"/>
                    <a:pt x="78467" y="368099"/>
                  </a:cubicBezTo>
                  <a:cubicBezTo>
                    <a:pt x="83801" y="359717"/>
                    <a:pt x="88944" y="351145"/>
                    <a:pt x="93802" y="342477"/>
                  </a:cubicBezTo>
                  <a:cubicBezTo>
                    <a:pt x="98660" y="333809"/>
                    <a:pt x="102660" y="326094"/>
                    <a:pt x="106851" y="317712"/>
                  </a:cubicBezTo>
                  <a:cubicBezTo>
                    <a:pt x="106965" y="317350"/>
                    <a:pt x="107127" y="316998"/>
                    <a:pt x="107327" y="316665"/>
                  </a:cubicBezTo>
                  <a:cubicBezTo>
                    <a:pt x="116386" y="299910"/>
                    <a:pt x="122415" y="281698"/>
                    <a:pt x="125139" y="262848"/>
                  </a:cubicBezTo>
                  <a:cubicBezTo>
                    <a:pt x="126025" y="252656"/>
                    <a:pt x="125672" y="242389"/>
                    <a:pt x="124091" y="232273"/>
                  </a:cubicBezTo>
                  <a:cubicBezTo>
                    <a:pt x="122757" y="222748"/>
                    <a:pt x="120853" y="213985"/>
                    <a:pt x="118948" y="204936"/>
                  </a:cubicBezTo>
                  <a:cubicBezTo>
                    <a:pt x="112480" y="171361"/>
                    <a:pt x="104308" y="138147"/>
                    <a:pt x="94468" y="105400"/>
                  </a:cubicBezTo>
                  <a:cubicBezTo>
                    <a:pt x="89554" y="88464"/>
                    <a:pt x="82029" y="72396"/>
                    <a:pt x="72180" y="57775"/>
                  </a:cubicBezTo>
                  <a:cubicBezTo>
                    <a:pt x="55673" y="37658"/>
                    <a:pt x="34966" y="21409"/>
                    <a:pt x="11506" y="10150"/>
                  </a:cubicBezTo>
                  <a:lnTo>
                    <a:pt x="4648" y="6340"/>
                  </a:lnTo>
                  <a:lnTo>
                    <a:pt x="647" y="4149"/>
                  </a:lnTo>
                  <a:cubicBezTo>
                    <a:pt x="-10" y="3816"/>
                    <a:pt x="-439" y="3168"/>
                    <a:pt x="-495" y="2435"/>
                  </a:cubicBezTo>
                  <a:cubicBezTo>
                    <a:pt x="-734" y="1958"/>
                    <a:pt x="-734" y="1387"/>
                    <a:pt x="-495" y="911"/>
                  </a:cubicBezTo>
                  <a:cubicBezTo>
                    <a:pt x="133" y="-242"/>
                    <a:pt x="1581" y="-670"/>
                    <a:pt x="2733" y="-51"/>
                  </a:cubicBezTo>
                  <a:cubicBezTo>
                    <a:pt x="2733" y="-42"/>
                    <a:pt x="2743" y="-42"/>
                    <a:pt x="2743" y="-42"/>
                  </a:cubicBezTo>
                  <a:lnTo>
                    <a:pt x="8363" y="3102"/>
                  </a:lnTo>
                  <a:cubicBezTo>
                    <a:pt x="32461" y="16151"/>
                    <a:pt x="58654" y="31677"/>
                    <a:pt x="75895" y="55108"/>
                  </a:cubicBezTo>
                  <a:cubicBezTo>
                    <a:pt x="86039" y="70262"/>
                    <a:pt x="93745" y="86912"/>
                    <a:pt x="98755" y="104448"/>
                  </a:cubicBezTo>
                  <a:cubicBezTo>
                    <a:pt x="108708" y="137271"/>
                    <a:pt x="116947" y="170589"/>
                    <a:pt x="123424" y="204270"/>
                  </a:cubicBezTo>
                  <a:cubicBezTo>
                    <a:pt x="124567" y="209604"/>
                    <a:pt x="125615" y="214938"/>
                    <a:pt x="126663" y="220367"/>
                  </a:cubicBezTo>
                  <a:cubicBezTo>
                    <a:pt x="129292" y="234654"/>
                    <a:pt x="129901" y="249247"/>
                    <a:pt x="128473" y="26370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771C90E4-BCAF-0D9B-0BAC-0BBAF1C97EB4}"/>
                </a:ext>
              </a:extLst>
            </p:cNvPr>
            <p:cNvSpPr/>
            <p:nvPr/>
          </p:nvSpPr>
          <p:spPr>
            <a:xfrm>
              <a:off x="9223347" y="3984220"/>
              <a:ext cx="845783" cy="322720"/>
            </a:xfrm>
            <a:custGeom>
              <a:gdLst>
                <a:gd name="connsiteX0" fmla="*/ 346893 w 347567"/>
                <a:gd name="connsiteY0" fmla="*/ 50084 h 132619"/>
                <a:gd name="connsiteX1" fmla="*/ 340321 w 347567"/>
                <a:gd name="connsiteY1" fmla="*/ 51227 h 132619"/>
                <a:gd name="connsiteX2" fmla="*/ 138391 w 347567"/>
                <a:gd name="connsiteY2" fmla="*/ 10365 h 132619"/>
                <a:gd name="connsiteX3" fmla="*/ 132676 w 347567"/>
                <a:gd name="connsiteY3" fmla="*/ 11508 h 132619"/>
                <a:gd name="connsiteX4" fmla="*/ 68573 w 347567"/>
                <a:gd name="connsiteY4" fmla="*/ 40940 h 132619"/>
                <a:gd name="connsiteX5" fmla="*/ 45046 w 347567"/>
                <a:gd name="connsiteY5" fmla="*/ 63419 h 132619"/>
                <a:gd name="connsiteX6" fmla="*/ 30473 w 347567"/>
                <a:gd name="connsiteY6" fmla="*/ 82469 h 132619"/>
                <a:gd name="connsiteX7" fmla="*/ 30473 w 347567"/>
                <a:gd name="connsiteY7" fmla="*/ 82469 h 132619"/>
                <a:gd name="connsiteX8" fmla="*/ 14185 w 347567"/>
                <a:gd name="connsiteY8" fmla="*/ 109711 h 132619"/>
                <a:gd name="connsiteX9" fmla="*/ 14185 w 347567"/>
                <a:gd name="connsiteY9" fmla="*/ 110282 h 132619"/>
                <a:gd name="connsiteX10" fmla="*/ 2945 w 347567"/>
                <a:gd name="connsiteY10" fmla="*/ 132285 h 132619"/>
                <a:gd name="connsiteX11" fmla="*/ 1326 w 347567"/>
                <a:gd name="connsiteY11" fmla="*/ 129332 h 132619"/>
                <a:gd name="connsiteX12" fmla="*/ 1326 w 347567"/>
                <a:gd name="connsiteY12" fmla="*/ 130094 h 132619"/>
                <a:gd name="connsiteX13" fmla="*/ -674 w 347567"/>
                <a:gd name="connsiteY13" fmla="*/ 131047 h 132619"/>
                <a:gd name="connsiteX14" fmla="*/ -674 w 347567"/>
                <a:gd name="connsiteY14" fmla="*/ 131047 h 132619"/>
                <a:gd name="connsiteX15" fmla="*/ 1136 w 347567"/>
                <a:gd name="connsiteY15" fmla="*/ 127427 h 132619"/>
                <a:gd name="connsiteX16" fmla="*/ 12089 w 347567"/>
                <a:gd name="connsiteY16" fmla="*/ 106186 h 132619"/>
                <a:gd name="connsiteX17" fmla="*/ 27425 w 347567"/>
                <a:gd name="connsiteY17" fmla="*/ 80564 h 132619"/>
                <a:gd name="connsiteX18" fmla="*/ 42188 w 347567"/>
                <a:gd name="connsiteY18" fmla="*/ 61038 h 132619"/>
                <a:gd name="connsiteX19" fmla="*/ 44569 w 347567"/>
                <a:gd name="connsiteY19" fmla="*/ 58180 h 132619"/>
                <a:gd name="connsiteX20" fmla="*/ 67048 w 347567"/>
                <a:gd name="connsiteY20" fmla="*/ 37035 h 132619"/>
                <a:gd name="connsiteX21" fmla="*/ 73049 w 347567"/>
                <a:gd name="connsiteY21" fmla="*/ 32749 h 132619"/>
                <a:gd name="connsiteX22" fmla="*/ 79336 w 347567"/>
                <a:gd name="connsiteY22" fmla="*/ 28653 h 132619"/>
                <a:gd name="connsiteX23" fmla="*/ 132771 w 347567"/>
                <a:gd name="connsiteY23" fmla="*/ 6841 h 132619"/>
                <a:gd name="connsiteX24" fmla="*/ 149821 w 347567"/>
                <a:gd name="connsiteY24" fmla="*/ 3126 h 132619"/>
                <a:gd name="connsiteX25" fmla="*/ 346893 w 347567"/>
                <a:gd name="connsiteY25" fmla="*/ 50084 h 13261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47567" h="132619">
                  <a:moveTo>
                    <a:pt x="346893" y="50084"/>
                  </a:moveTo>
                  <a:lnTo>
                    <a:pt x="340321" y="51227"/>
                  </a:lnTo>
                  <a:cubicBezTo>
                    <a:pt x="281647" y="10060"/>
                    <a:pt x="208457" y="-4751"/>
                    <a:pt x="138391" y="10365"/>
                  </a:cubicBezTo>
                  <a:lnTo>
                    <a:pt x="132676" y="11508"/>
                  </a:lnTo>
                  <a:cubicBezTo>
                    <a:pt x="109549" y="16918"/>
                    <a:pt x="87756" y="26929"/>
                    <a:pt x="68573" y="40940"/>
                  </a:cubicBezTo>
                  <a:cubicBezTo>
                    <a:pt x="59914" y="47532"/>
                    <a:pt x="52028" y="55075"/>
                    <a:pt x="45046" y="63419"/>
                  </a:cubicBezTo>
                  <a:cubicBezTo>
                    <a:pt x="39816" y="69477"/>
                    <a:pt x="34949" y="75840"/>
                    <a:pt x="30473" y="82469"/>
                  </a:cubicBezTo>
                  <a:lnTo>
                    <a:pt x="30473" y="82469"/>
                  </a:lnTo>
                  <a:cubicBezTo>
                    <a:pt x="24662" y="91232"/>
                    <a:pt x="19233" y="100471"/>
                    <a:pt x="14185" y="109711"/>
                  </a:cubicBezTo>
                  <a:lnTo>
                    <a:pt x="14185" y="110282"/>
                  </a:lnTo>
                  <a:cubicBezTo>
                    <a:pt x="10280" y="117617"/>
                    <a:pt x="6565" y="125046"/>
                    <a:pt x="2945" y="132285"/>
                  </a:cubicBezTo>
                  <a:lnTo>
                    <a:pt x="1326" y="129332"/>
                  </a:lnTo>
                  <a:cubicBezTo>
                    <a:pt x="1355" y="129589"/>
                    <a:pt x="1355" y="129837"/>
                    <a:pt x="1326" y="130094"/>
                  </a:cubicBezTo>
                  <a:cubicBezTo>
                    <a:pt x="859" y="130723"/>
                    <a:pt x="107" y="131075"/>
                    <a:pt x="-674" y="131047"/>
                  </a:cubicBezTo>
                  <a:lnTo>
                    <a:pt x="-674" y="131047"/>
                  </a:lnTo>
                  <a:cubicBezTo>
                    <a:pt x="-103" y="129808"/>
                    <a:pt x="469" y="128570"/>
                    <a:pt x="1136" y="127427"/>
                  </a:cubicBezTo>
                  <a:cubicBezTo>
                    <a:pt x="4564" y="120379"/>
                    <a:pt x="8184" y="113235"/>
                    <a:pt x="12089" y="106186"/>
                  </a:cubicBezTo>
                  <a:cubicBezTo>
                    <a:pt x="16737" y="97376"/>
                    <a:pt x="21862" y="88822"/>
                    <a:pt x="27425" y="80564"/>
                  </a:cubicBezTo>
                  <a:cubicBezTo>
                    <a:pt x="31901" y="73725"/>
                    <a:pt x="36835" y="67210"/>
                    <a:pt x="42188" y="61038"/>
                  </a:cubicBezTo>
                  <a:cubicBezTo>
                    <a:pt x="42922" y="60038"/>
                    <a:pt x="43722" y="59085"/>
                    <a:pt x="44569" y="58180"/>
                  </a:cubicBezTo>
                  <a:cubicBezTo>
                    <a:pt x="51332" y="50389"/>
                    <a:pt x="58857" y="43302"/>
                    <a:pt x="67048" y="37035"/>
                  </a:cubicBezTo>
                  <a:cubicBezTo>
                    <a:pt x="68973" y="35501"/>
                    <a:pt x="70973" y="34072"/>
                    <a:pt x="73049" y="32749"/>
                  </a:cubicBezTo>
                  <a:cubicBezTo>
                    <a:pt x="75050" y="31320"/>
                    <a:pt x="77145" y="29986"/>
                    <a:pt x="79336" y="28653"/>
                  </a:cubicBezTo>
                  <a:cubicBezTo>
                    <a:pt x="95947" y="18737"/>
                    <a:pt x="113969" y="11384"/>
                    <a:pt x="132771" y="6841"/>
                  </a:cubicBezTo>
                  <a:cubicBezTo>
                    <a:pt x="138391" y="5412"/>
                    <a:pt x="144106" y="4174"/>
                    <a:pt x="149821" y="3126"/>
                  </a:cubicBezTo>
                  <a:cubicBezTo>
                    <a:pt x="219153" y="-8247"/>
                    <a:pt x="290143" y="8669"/>
                    <a:pt x="346893" y="5008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446EEA94-6EEE-6623-2A1C-3A77563975AF}"/>
                </a:ext>
              </a:extLst>
            </p:cNvPr>
            <p:cNvSpPr/>
            <p:nvPr/>
          </p:nvSpPr>
          <p:spPr>
            <a:xfrm>
              <a:off x="9132721" y="4142002"/>
              <a:ext cx="300856" cy="251162"/>
            </a:xfrm>
            <a:custGeom>
              <a:gdLst>
                <a:gd name="connsiteX0" fmla="*/ 15708 w 123634"/>
                <a:gd name="connsiteY0" fmla="*/ 102879 h 103213"/>
                <a:gd name="connsiteX1" fmla="*/ -674 w 123634"/>
                <a:gd name="connsiteY1" fmla="*/ -276 h 103213"/>
                <a:gd name="connsiteX2" fmla="*/ 46951 w 123634"/>
                <a:gd name="connsiteY2" fmla="*/ 46301 h 103213"/>
                <a:gd name="connsiteX3" fmla="*/ 53237 w 123634"/>
                <a:gd name="connsiteY3" fmla="*/ 44110 h 103213"/>
                <a:gd name="connsiteX4" fmla="*/ 94861 w 123634"/>
                <a:gd name="connsiteY4" fmla="*/ 52111 h 103213"/>
                <a:gd name="connsiteX5" fmla="*/ 122960 w 123634"/>
                <a:gd name="connsiteY5" fmla="*/ 93164 h 103213"/>
                <a:gd name="connsiteX6" fmla="*/ 67334 w 123634"/>
                <a:gd name="connsiteY6" fmla="*/ 93164 h 103213"/>
                <a:gd name="connsiteX7" fmla="*/ 15708 w 123634"/>
                <a:gd name="connsiteY7" fmla="*/ 102879 h 10321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632" h="103213">
                  <a:moveTo>
                    <a:pt x="15708" y="102879"/>
                  </a:moveTo>
                  <a:cubicBezTo>
                    <a:pt x="14880" y="67913"/>
                    <a:pt x="9365" y="33223"/>
                    <a:pt x="-674" y="-276"/>
                  </a:cubicBezTo>
                  <a:cubicBezTo>
                    <a:pt x="22090" y="-1610"/>
                    <a:pt x="44093" y="20107"/>
                    <a:pt x="46951" y="46301"/>
                  </a:cubicBezTo>
                  <a:cubicBezTo>
                    <a:pt x="47712" y="45348"/>
                    <a:pt x="52475" y="45062"/>
                    <a:pt x="53237" y="44110"/>
                  </a:cubicBezTo>
                  <a:cubicBezTo>
                    <a:pt x="67620" y="41643"/>
                    <a:pt x="82412" y="44482"/>
                    <a:pt x="94861" y="52111"/>
                  </a:cubicBezTo>
                  <a:cubicBezTo>
                    <a:pt x="110739" y="59969"/>
                    <a:pt x="121379" y="75524"/>
                    <a:pt x="122960" y="93164"/>
                  </a:cubicBezTo>
                  <a:lnTo>
                    <a:pt x="67334" y="93164"/>
                  </a:lnTo>
                  <a:cubicBezTo>
                    <a:pt x="49580" y="91992"/>
                    <a:pt x="31825" y="95336"/>
                    <a:pt x="15708" y="102879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F04E4954-56CF-DD95-73A9-2DFE71DE76B5}"/>
                </a:ext>
              </a:extLst>
            </p:cNvPr>
            <p:cNvSpPr/>
            <p:nvPr/>
          </p:nvSpPr>
          <p:spPr>
            <a:xfrm>
              <a:off x="8697890" y="4275227"/>
              <a:ext cx="540432" cy="1600664"/>
            </a:xfrm>
            <a:custGeom>
              <a:gdLst>
                <a:gd name="connsiteX0" fmla="*/ 221258 w 222086"/>
                <a:gd name="connsiteY0" fmla="*/ 5268 h 657779"/>
                <a:gd name="connsiteX1" fmla="*/ 217639 w 222086"/>
                <a:gd name="connsiteY1" fmla="*/ 12031 h 657779"/>
                <a:gd name="connsiteX2" fmla="*/ 200398 w 222086"/>
                <a:gd name="connsiteY2" fmla="*/ 45273 h 657779"/>
                <a:gd name="connsiteX3" fmla="*/ 182015 w 222086"/>
                <a:gd name="connsiteY3" fmla="*/ 84707 h 657779"/>
                <a:gd name="connsiteX4" fmla="*/ 119817 w 222086"/>
                <a:gd name="connsiteY4" fmla="*/ 246632 h 657779"/>
                <a:gd name="connsiteX5" fmla="*/ 113721 w 222086"/>
                <a:gd name="connsiteY5" fmla="*/ 264063 h 657779"/>
                <a:gd name="connsiteX6" fmla="*/ 60857 w 222086"/>
                <a:gd name="connsiteY6" fmla="*/ 421321 h 657779"/>
                <a:gd name="connsiteX7" fmla="*/ 56000 w 222086"/>
                <a:gd name="connsiteY7" fmla="*/ 437227 h 657779"/>
                <a:gd name="connsiteX8" fmla="*/ 6183 w 222086"/>
                <a:gd name="connsiteY8" fmla="*/ 657445 h 657779"/>
                <a:gd name="connsiteX9" fmla="*/ -674 w 222086"/>
                <a:gd name="connsiteY9" fmla="*/ 655064 h 657779"/>
                <a:gd name="connsiteX10" fmla="*/ 106958 w 222086"/>
                <a:gd name="connsiteY10" fmla="*/ 261682 h 657779"/>
                <a:gd name="connsiteX11" fmla="*/ 110102 w 222086"/>
                <a:gd name="connsiteY11" fmla="*/ 252633 h 657779"/>
                <a:gd name="connsiteX12" fmla="*/ 170109 w 222086"/>
                <a:gd name="connsiteY12" fmla="*/ 94137 h 657779"/>
                <a:gd name="connsiteX13" fmla="*/ 194112 w 222086"/>
                <a:gd name="connsiteY13" fmla="*/ 41749 h 657779"/>
                <a:gd name="connsiteX14" fmla="*/ 213162 w 222086"/>
                <a:gd name="connsiteY14" fmla="*/ 4507 h 657779"/>
                <a:gd name="connsiteX15" fmla="*/ 214686 w 222086"/>
                <a:gd name="connsiteY15" fmla="*/ 1649 h 657779"/>
                <a:gd name="connsiteX16" fmla="*/ 217543 w 222086"/>
                <a:gd name="connsiteY16" fmla="*/ -256 h 657779"/>
                <a:gd name="connsiteX17" fmla="*/ 219068 w 222086"/>
                <a:gd name="connsiteY17" fmla="*/ -256 h 657779"/>
                <a:gd name="connsiteX18" fmla="*/ 219068 w 222086"/>
                <a:gd name="connsiteY18" fmla="*/ -256 h 657779"/>
                <a:gd name="connsiteX19" fmla="*/ 220782 w 222086"/>
                <a:gd name="connsiteY19" fmla="*/ 2220 h 657779"/>
                <a:gd name="connsiteX20" fmla="*/ 221258 w 222086"/>
                <a:gd name="connsiteY20" fmla="*/ 5268 h 65777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086" h="657779">
                  <a:moveTo>
                    <a:pt x="221258" y="5268"/>
                  </a:moveTo>
                  <a:cubicBezTo>
                    <a:pt x="220020" y="7555"/>
                    <a:pt x="218782" y="9745"/>
                    <a:pt x="217639" y="12031"/>
                  </a:cubicBezTo>
                  <a:cubicBezTo>
                    <a:pt x="211638" y="22985"/>
                    <a:pt x="205923" y="34034"/>
                    <a:pt x="200398" y="45273"/>
                  </a:cubicBezTo>
                  <a:cubicBezTo>
                    <a:pt x="194017" y="58323"/>
                    <a:pt x="187825" y="71467"/>
                    <a:pt x="182015" y="84707"/>
                  </a:cubicBezTo>
                  <a:cubicBezTo>
                    <a:pt x="158488" y="137857"/>
                    <a:pt x="138771" y="192816"/>
                    <a:pt x="119817" y="246632"/>
                  </a:cubicBezTo>
                  <a:lnTo>
                    <a:pt x="113721" y="264063"/>
                  </a:lnTo>
                  <a:cubicBezTo>
                    <a:pt x="96099" y="314545"/>
                    <a:pt x="77621" y="367218"/>
                    <a:pt x="60857" y="421321"/>
                  </a:cubicBezTo>
                  <a:lnTo>
                    <a:pt x="56000" y="437227"/>
                  </a:lnTo>
                  <a:cubicBezTo>
                    <a:pt x="33416" y="509151"/>
                    <a:pt x="16747" y="582807"/>
                    <a:pt x="6183" y="657445"/>
                  </a:cubicBezTo>
                  <a:lnTo>
                    <a:pt x="-674" y="655064"/>
                  </a:lnTo>
                  <a:cubicBezTo>
                    <a:pt x="17423" y="517714"/>
                    <a:pt x="64381" y="383506"/>
                    <a:pt x="106958" y="261682"/>
                  </a:cubicBezTo>
                  <a:lnTo>
                    <a:pt x="110102" y="252633"/>
                  </a:lnTo>
                  <a:cubicBezTo>
                    <a:pt x="128580" y="199959"/>
                    <a:pt x="147535" y="146334"/>
                    <a:pt x="170109" y="94137"/>
                  </a:cubicBezTo>
                  <a:cubicBezTo>
                    <a:pt x="177633" y="76515"/>
                    <a:pt x="185635" y="58990"/>
                    <a:pt x="194112" y="41749"/>
                  </a:cubicBezTo>
                  <a:cubicBezTo>
                    <a:pt x="200303" y="29176"/>
                    <a:pt x="206685" y="16698"/>
                    <a:pt x="213162" y="4507"/>
                  </a:cubicBezTo>
                  <a:cubicBezTo>
                    <a:pt x="213162" y="3554"/>
                    <a:pt x="214114" y="2601"/>
                    <a:pt x="214686" y="1649"/>
                  </a:cubicBezTo>
                  <a:cubicBezTo>
                    <a:pt x="215267" y="582"/>
                    <a:pt x="216333" y="-123"/>
                    <a:pt x="217543" y="-256"/>
                  </a:cubicBezTo>
                  <a:cubicBezTo>
                    <a:pt x="218048" y="-361"/>
                    <a:pt x="218562" y="-361"/>
                    <a:pt x="219068" y="-256"/>
                  </a:cubicBezTo>
                  <a:lnTo>
                    <a:pt x="219068" y="-256"/>
                  </a:lnTo>
                  <a:cubicBezTo>
                    <a:pt x="220011" y="239"/>
                    <a:pt x="220648" y="1163"/>
                    <a:pt x="220782" y="2220"/>
                  </a:cubicBezTo>
                  <a:cubicBezTo>
                    <a:pt x="221401" y="3106"/>
                    <a:pt x="221573" y="4230"/>
                    <a:pt x="221258" y="526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8BDDDBBC-9B26-BDC4-DF11-C87904F10BB0}"/>
                </a:ext>
              </a:extLst>
            </p:cNvPr>
            <p:cNvSpPr/>
            <p:nvPr/>
          </p:nvSpPr>
          <p:spPr>
            <a:xfrm>
              <a:off x="8833252" y="4673520"/>
              <a:ext cx="1153128" cy="667183"/>
            </a:xfrm>
            <a:custGeom>
              <a:gdLst>
                <a:gd name="connsiteX0" fmla="*/ -674 w 473868"/>
                <a:gd name="connsiteY0" fmla="*/ 273838 h 274173"/>
                <a:gd name="connsiteX1" fmla="*/ 473195 w 473868"/>
                <a:gd name="connsiteY1" fmla="*/ 9900 h 274173"/>
                <a:gd name="connsiteX2" fmla="*/ 387470 w 473868"/>
                <a:gd name="connsiteY2" fmla="*/ 98959 h 274173"/>
                <a:gd name="connsiteX3" fmla="*/ 315556 w 473868"/>
                <a:gd name="connsiteY3" fmla="*/ 203258 h 274173"/>
                <a:gd name="connsiteX4" fmla="*/ 233546 w 473868"/>
                <a:gd name="connsiteY4" fmla="*/ 244787 h 274173"/>
                <a:gd name="connsiteX5" fmla="*/ -674 w 473868"/>
                <a:gd name="connsiteY5" fmla="*/ 273838 h 27417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3868" h="274173">
                  <a:moveTo>
                    <a:pt x="-674" y="273838"/>
                  </a:moveTo>
                  <a:cubicBezTo>
                    <a:pt x="66525" y="77604"/>
                    <a:pt x="270979" y="-36267"/>
                    <a:pt x="473195" y="9900"/>
                  </a:cubicBezTo>
                  <a:cubicBezTo>
                    <a:pt x="433571" y="25140"/>
                    <a:pt x="408520" y="61907"/>
                    <a:pt x="387470" y="98959"/>
                  </a:cubicBezTo>
                  <a:cubicBezTo>
                    <a:pt x="366420" y="136011"/>
                    <a:pt x="348131" y="175921"/>
                    <a:pt x="315556" y="203258"/>
                  </a:cubicBezTo>
                  <a:cubicBezTo>
                    <a:pt x="290991" y="222003"/>
                    <a:pt x="263197" y="236081"/>
                    <a:pt x="233546" y="244787"/>
                  </a:cubicBezTo>
                  <a:cubicBezTo>
                    <a:pt x="160870" y="270028"/>
                    <a:pt x="76002" y="264789"/>
                    <a:pt x="-674" y="27383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0FCE932E-DBDE-5C6D-DE28-011B68852FC1}"/>
                </a:ext>
              </a:extLst>
            </p:cNvPr>
            <p:cNvSpPr/>
            <p:nvPr/>
          </p:nvSpPr>
          <p:spPr>
            <a:xfrm>
              <a:off x="7550758" y="4318596"/>
              <a:ext cx="697005" cy="422710"/>
            </a:xfrm>
            <a:custGeom>
              <a:gdLst>
                <a:gd name="connsiteX0" fmla="*/ 285755 w 286428"/>
                <a:gd name="connsiteY0" fmla="*/ 173375 h 173709"/>
                <a:gd name="connsiteX1" fmla="*/ 248512 w 286428"/>
                <a:gd name="connsiteY1" fmla="*/ 155087 h 173709"/>
                <a:gd name="connsiteX2" fmla="*/ 132022 w 286428"/>
                <a:gd name="connsiteY2" fmla="*/ 132989 h 173709"/>
                <a:gd name="connsiteX3" fmla="*/ 386 w 286428"/>
                <a:gd name="connsiteY3" fmla="*/ 160421 h 173709"/>
                <a:gd name="connsiteX4" fmla="*/ 36962 w 286428"/>
                <a:gd name="connsiteY4" fmla="*/ 71457 h 173709"/>
                <a:gd name="connsiteX5" fmla="*/ 33780 w 286428"/>
                <a:gd name="connsiteY5" fmla="*/ 13355 h 173709"/>
                <a:gd name="connsiteX6" fmla="*/ 70490 w 286428"/>
                <a:gd name="connsiteY6" fmla="*/ 115 h 173709"/>
                <a:gd name="connsiteX7" fmla="*/ 99732 w 286428"/>
                <a:gd name="connsiteY7" fmla="*/ 12974 h 173709"/>
                <a:gd name="connsiteX8" fmla="*/ 285755 w 286428"/>
                <a:gd name="connsiteY8" fmla="*/ 173375 h 17370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6428" h="173709">
                  <a:moveTo>
                    <a:pt x="285755" y="173375"/>
                  </a:moveTo>
                  <a:cubicBezTo>
                    <a:pt x="274830" y="164631"/>
                    <a:pt x="262114" y="158383"/>
                    <a:pt x="248512" y="155087"/>
                  </a:cubicBezTo>
                  <a:cubicBezTo>
                    <a:pt x="210669" y="143219"/>
                    <a:pt x="171578" y="135808"/>
                    <a:pt x="132022" y="132989"/>
                  </a:cubicBezTo>
                  <a:cubicBezTo>
                    <a:pt x="86396" y="129846"/>
                    <a:pt x="37628" y="133751"/>
                    <a:pt x="386" y="160421"/>
                  </a:cubicBezTo>
                  <a:cubicBezTo>
                    <a:pt x="-4796" y="126283"/>
                    <a:pt x="9273" y="92079"/>
                    <a:pt x="36962" y="71457"/>
                  </a:cubicBezTo>
                  <a:cubicBezTo>
                    <a:pt x="20036" y="56293"/>
                    <a:pt x="18617" y="30281"/>
                    <a:pt x="33780" y="13355"/>
                  </a:cubicBezTo>
                  <a:cubicBezTo>
                    <a:pt x="43010" y="3049"/>
                    <a:pt x="56802" y="-1923"/>
                    <a:pt x="70490" y="115"/>
                  </a:cubicBezTo>
                  <a:cubicBezTo>
                    <a:pt x="81025" y="2335"/>
                    <a:pt x="90978" y="6716"/>
                    <a:pt x="99732" y="12974"/>
                  </a:cubicBezTo>
                  <a:cubicBezTo>
                    <a:pt x="169502" y="56722"/>
                    <a:pt x="232224" y="110805"/>
                    <a:pt x="285755" y="173375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85F6EC43-5917-C4FE-4274-332FC2B665F4}"/>
                </a:ext>
              </a:extLst>
            </p:cNvPr>
            <p:cNvSpPr/>
            <p:nvPr/>
          </p:nvSpPr>
          <p:spPr>
            <a:xfrm>
              <a:off x="7799226" y="4019780"/>
              <a:ext cx="427677" cy="691858"/>
            </a:xfrm>
            <a:custGeom>
              <a:gdLst>
                <a:gd name="connsiteX0" fmla="*/ 3531 w 175750"/>
                <a:gd name="connsiteY0" fmla="*/ 88240 h 284313"/>
                <a:gd name="connsiteX1" fmla="*/ -660 w 175750"/>
                <a:gd name="connsiteY1" fmla="*/ 76429 h 284313"/>
                <a:gd name="connsiteX2" fmla="*/ 28867 w 175750"/>
                <a:gd name="connsiteY2" fmla="*/ 54902 h 284313"/>
                <a:gd name="connsiteX3" fmla="*/ 41631 w 175750"/>
                <a:gd name="connsiteY3" fmla="*/ 52045 h 284313"/>
                <a:gd name="connsiteX4" fmla="*/ 49632 w 175750"/>
                <a:gd name="connsiteY4" fmla="*/ 42520 h 284313"/>
                <a:gd name="connsiteX5" fmla="*/ 112306 w 175750"/>
                <a:gd name="connsiteY5" fmla="*/ 419 h 284313"/>
                <a:gd name="connsiteX6" fmla="*/ 148501 w 175750"/>
                <a:gd name="connsiteY6" fmla="*/ 12230 h 284313"/>
                <a:gd name="connsiteX7" fmla="*/ 152026 w 175750"/>
                <a:gd name="connsiteY7" fmla="*/ 33376 h 284313"/>
                <a:gd name="connsiteX8" fmla="*/ 175076 w 175750"/>
                <a:gd name="connsiteY8" fmla="*/ 283979 h 284313"/>
                <a:gd name="connsiteX9" fmla="*/ 134691 w 175750"/>
                <a:gd name="connsiteY9" fmla="*/ 239306 h 284313"/>
                <a:gd name="connsiteX10" fmla="*/ 87066 w 175750"/>
                <a:gd name="connsiteY10" fmla="*/ 191681 h 284313"/>
                <a:gd name="connsiteX11" fmla="*/ 3531 w 175750"/>
                <a:gd name="connsiteY11" fmla="*/ 88240 h 28431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750" h="284313">
                  <a:moveTo>
                    <a:pt x="3531" y="88240"/>
                  </a:moveTo>
                  <a:cubicBezTo>
                    <a:pt x="1274" y="84658"/>
                    <a:pt x="-155" y="80629"/>
                    <a:pt x="-660" y="76429"/>
                  </a:cubicBezTo>
                  <a:cubicBezTo>
                    <a:pt x="-1231" y="62903"/>
                    <a:pt x="15342" y="55950"/>
                    <a:pt x="28867" y="54902"/>
                  </a:cubicBezTo>
                  <a:cubicBezTo>
                    <a:pt x="33297" y="55036"/>
                    <a:pt x="37678" y="54045"/>
                    <a:pt x="41631" y="52045"/>
                  </a:cubicBezTo>
                  <a:cubicBezTo>
                    <a:pt x="44955" y="49482"/>
                    <a:pt x="47680" y="46234"/>
                    <a:pt x="49632" y="42520"/>
                  </a:cubicBezTo>
                  <a:cubicBezTo>
                    <a:pt x="63472" y="20107"/>
                    <a:pt x="86323" y="4762"/>
                    <a:pt x="112306" y="419"/>
                  </a:cubicBezTo>
                  <a:cubicBezTo>
                    <a:pt x="125737" y="-1771"/>
                    <a:pt x="141834" y="419"/>
                    <a:pt x="148501" y="12230"/>
                  </a:cubicBezTo>
                  <a:cubicBezTo>
                    <a:pt x="151540" y="18840"/>
                    <a:pt x="152759" y="26137"/>
                    <a:pt x="152026" y="33376"/>
                  </a:cubicBezTo>
                  <a:cubicBezTo>
                    <a:pt x="150978" y="119101"/>
                    <a:pt x="152788" y="200540"/>
                    <a:pt x="175076" y="283979"/>
                  </a:cubicBezTo>
                  <a:cubicBezTo>
                    <a:pt x="160027" y="272358"/>
                    <a:pt x="148025" y="253308"/>
                    <a:pt x="134691" y="239306"/>
                  </a:cubicBezTo>
                  <a:cubicBezTo>
                    <a:pt x="119165" y="223114"/>
                    <a:pt x="102972" y="207588"/>
                    <a:pt x="87066" y="191681"/>
                  </a:cubicBezTo>
                  <a:cubicBezTo>
                    <a:pt x="54461" y="161325"/>
                    <a:pt x="26344" y="126502"/>
                    <a:pt x="3531" y="8824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88485053-A1F3-5065-8A4A-4D9B4B7857FE}"/>
                </a:ext>
              </a:extLst>
            </p:cNvPr>
            <p:cNvSpPr/>
            <p:nvPr/>
          </p:nvSpPr>
          <p:spPr>
            <a:xfrm>
              <a:off x="8192462" y="4101222"/>
              <a:ext cx="370992" cy="627511"/>
            </a:xfrm>
            <a:custGeom>
              <a:gdLst>
                <a:gd name="connsiteX0" fmla="*/ 21575 w 152456"/>
                <a:gd name="connsiteY0" fmla="*/ 28293 h 257870"/>
                <a:gd name="connsiteX1" fmla="*/ 41483 w 152456"/>
                <a:gd name="connsiteY1" fmla="*/ 2766 h 257870"/>
                <a:gd name="connsiteX2" fmla="*/ 70058 w 152456"/>
                <a:gd name="connsiteY2" fmla="*/ 8481 h 257870"/>
                <a:gd name="connsiteX3" fmla="*/ 75487 w 152456"/>
                <a:gd name="connsiteY3" fmla="*/ 28197 h 257870"/>
                <a:gd name="connsiteX4" fmla="*/ 115491 w 152456"/>
                <a:gd name="connsiteY4" fmla="*/ 43438 h 257870"/>
                <a:gd name="connsiteX5" fmla="*/ 151782 w 152456"/>
                <a:gd name="connsiteY5" fmla="*/ 75156 h 257870"/>
                <a:gd name="connsiteX6" fmla="*/ 67295 w 152456"/>
                <a:gd name="connsiteY6" fmla="*/ 160881 h 257870"/>
                <a:gd name="connsiteX7" fmla="*/ 20908 w 152456"/>
                <a:gd name="connsiteY7" fmla="*/ 243653 h 257870"/>
                <a:gd name="connsiteX8" fmla="*/ 7478 w 152456"/>
                <a:gd name="connsiteY8" fmla="*/ 247272 h 257870"/>
                <a:gd name="connsiteX9" fmla="*/ 2335 w 152456"/>
                <a:gd name="connsiteY9" fmla="*/ 192218 h 257870"/>
                <a:gd name="connsiteX10" fmla="*/ 21575 w 152456"/>
                <a:gd name="connsiteY10" fmla="*/ 28293 h 25787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56" h="257870">
                  <a:moveTo>
                    <a:pt x="21575" y="28293"/>
                  </a:moveTo>
                  <a:cubicBezTo>
                    <a:pt x="25347" y="17891"/>
                    <a:pt x="32310" y="8957"/>
                    <a:pt x="41483" y="2766"/>
                  </a:cubicBezTo>
                  <a:cubicBezTo>
                    <a:pt x="51055" y="-2997"/>
                    <a:pt x="63438" y="-520"/>
                    <a:pt x="70058" y="8481"/>
                  </a:cubicBezTo>
                  <a:cubicBezTo>
                    <a:pt x="73296" y="14481"/>
                    <a:pt x="72439" y="22102"/>
                    <a:pt x="75487" y="28197"/>
                  </a:cubicBezTo>
                  <a:cubicBezTo>
                    <a:pt x="82154" y="41533"/>
                    <a:pt x="101014" y="40199"/>
                    <a:pt x="115491" y="43438"/>
                  </a:cubicBezTo>
                  <a:cubicBezTo>
                    <a:pt x="132113" y="47305"/>
                    <a:pt x="145724" y="59201"/>
                    <a:pt x="151782" y="75156"/>
                  </a:cubicBezTo>
                  <a:cubicBezTo>
                    <a:pt x="113682" y="90586"/>
                    <a:pt x="88155" y="125829"/>
                    <a:pt x="67295" y="160881"/>
                  </a:cubicBezTo>
                  <a:cubicBezTo>
                    <a:pt x="52627" y="185455"/>
                    <a:pt x="35482" y="207172"/>
                    <a:pt x="20908" y="243653"/>
                  </a:cubicBezTo>
                  <a:cubicBezTo>
                    <a:pt x="14813" y="258798"/>
                    <a:pt x="12431" y="263751"/>
                    <a:pt x="7478" y="247272"/>
                  </a:cubicBezTo>
                  <a:cubicBezTo>
                    <a:pt x="3383" y="233366"/>
                    <a:pt x="4049" y="206601"/>
                    <a:pt x="2335" y="192218"/>
                  </a:cubicBezTo>
                  <a:cubicBezTo>
                    <a:pt x="-3952" y="137259"/>
                    <a:pt x="-1666" y="79537"/>
                    <a:pt x="21575" y="28293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96A94636-7D01-920A-61EA-B9DB8ACA40DA}"/>
                </a:ext>
              </a:extLst>
            </p:cNvPr>
            <p:cNvSpPr/>
            <p:nvPr/>
          </p:nvSpPr>
          <p:spPr>
            <a:xfrm>
              <a:off x="8161076" y="4664402"/>
              <a:ext cx="99666" cy="76439"/>
            </a:xfrm>
            <a:custGeom>
              <a:gdLst>
                <a:gd name="connsiteX0" fmla="*/ 30568 w 40957"/>
                <a:gd name="connsiteY0" fmla="*/ 31078 h 31412"/>
                <a:gd name="connsiteX1" fmla="*/ -674 w 40957"/>
                <a:gd name="connsiteY1" fmla="*/ 17362 h 31412"/>
                <a:gd name="connsiteX2" fmla="*/ 40283 w 40957"/>
                <a:gd name="connsiteY2" fmla="*/ 693 h 31412"/>
                <a:gd name="connsiteX3" fmla="*/ 30568 w 40957"/>
                <a:gd name="connsiteY3" fmla="*/ 31078 h 3141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57" h="31412">
                  <a:moveTo>
                    <a:pt x="30568" y="31078"/>
                  </a:moveTo>
                  <a:cubicBezTo>
                    <a:pt x="20709" y="25335"/>
                    <a:pt x="10223" y="20734"/>
                    <a:pt x="-674" y="17362"/>
                  </a:cubicBezTo>
                  <a:cubicBezTo>
                    <a:pt x="8032" y="3637"/>
                    <a:pt x="24472" y="-3050"/>
                    <a:pt x="40283" y="693"/>
                  </a:cubicBezTo>
                  <a:cubicBezTo>
                    <a:pt x="36150" y="10514"/>
                    <a:pt x="32892" y="20677"/>
                    <a:pt x="30568" y="3107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6D779F82-60AB-DFD5-3046-04E6689954F9}"/>
                </a:ext>
              </a:extLst>
            </p:cNvPr>
            <p:cNvSpPr/>
            <p:nvPr/>
          </p:nvSpPr>
          <p:spPr>
            <a:xfrm>
              <a:off x="8206043" y="4690316"/>
              <a:ext cx="337245" cy="1119520"/>
            </a:xfrm>
            <a:custGeom>
              <a:gdLst>
                <a:gd name="connsiteX0" fmla="*/ 137914 w 138588"/>
                <a:gd name="connsiteY0" fmla="*/ 459723 h 460057"/>
                <a:gd name="connsiteX1" fmla="*/ 137914 w 138588"/>
                <a:gd name="connsiteY1" fmla="*/ 459723 h 460057"/>
                <a:gd name="connsiteX2" fmla="*/ 132104 w 138588"/>
                <a:gd name="connsiteY2" fmla="*/ 457151 h 460057"/>
                <a:gd name="connsiteX3" fmla="*/ 102862 w 138588"/>
                <a:gd name="connsiteY3" fmla="*/ 368854 h 460057"/>
                <a:gd name="connsiteX4" fmla="*/ 84861 w 138588"/>
                <a:gd name="connsiteY4" fmla="*/ 308466 h 460057"/>
                <a:gd name="connsiteX5" fmla="*/ 65811 w 138588"/>
                <a:gd name="connsiteY5" fmla="*/ 239314 h 460057"/>
                <a:gd name="connsiteX6" fmla="*/ 65811 w 138588"/>
                <a:gd name="connsiteY6" fmla="*/ 239314 h 460057"/>
                <a:gd name="connsiteX7" fmla="*/ 54571 w 138588"/>
                <a:gd name="connsiteY7" fmla="*/ 195880 h 460057"/>
                <a:gd name="connsiteX8" fmla="*/ 35521 w 138588"/>
                <a:gd name="connsiteY8" fmla="*/ 117490 h 460057"/>
                <a:gd name="connsiteX9" fmla="*/ 34854 w 138588"/>
                <a:gd name="connsiteY9" fmla="*/ 114632 h 460057"/>
                <a:gd name="connsiteX10" fmla="*/ 6279 w 138588"/>
                <a:gd name="connsiteY10" fmla="*/ 16906 h 460057"/>
                <a:gd name="connsiteX11" fmla="*/ 4088 w 138588"/>
                <a:gd name="connsiteY11" fmla="*/ 11857 h 460057"/>
                <a:gd name="connsiteX12" fmla="*/ -674 w 138588"/>
                <a:gd name="connsiteY12" fmla="*/ 1285 h 460057"/>
                <a:gd name="connsiteX13" fmla="*/ -674 w 138588"/>
                <a:gd name="connsiteY13" fmla="*/ 1285 h 460057"/>
                <a:gd name="connsiteX14" fmla="*/ 88 w 138588"/>
                <a:gd name="connsiteY14" fmla="*/ 1285 h 460057"/>
                <a:gd name="connsiteX15" fmla="*/ 1422 w 138588"/>
                <a:gd name="connsiteY15" fmla="*/ 618 h 460057"/>
                <a:gd name="connsiteX16" fmla="*/ 3327 w 138588"/>
                <a:gd name="connsiteY16" fmla="*/ -335 h 460057"/>
                <a:gd name="connsiteX17" fmla="*/ 6851 w 138588"/>
                <a:gd name="connsiteY17" fmla="*/ 7381 h 460057"/>
                <a:gd name="connsiteX18" fmla="*/ 6851 w 138588"/>
                <a:gd name="connsiteY18" fmla="*/ 7381 h 460057"/>
                <a:gd name="connsiteX19" fmla="*/ 9137 w 138588"/>
                <a:gd name="connsiteY19" fmla="*/ 12333 h 460057"/>
                <a:gd name="connsiteX20" fmla="*/ 9137 w 138588"/>
                <a:gd name="connsiteY20" fmla="*/ 12333 h 460057"/>
                <a:gd name="connsiteX21" fmla="*/ 9994 w 138588"/>
                <a:gd name="connsiteY21" fmla="*/ 14620 h 460057"/>
                <a:gd name="connsiteX22" fmla="*/ 10661 w 138588"/>
                <a:gd name="connsiteY22" fmla="*/ 16334 h 460057"/>
                <a:gd name="connsiteX23" fmla="*/ 10661 w 138588"/>
                <a:gd name="connsiteY23" fmla="*/ 16334 h 460057"/>
                <a:gd name="connsiteX24" fmla="*/ 12375 w 138588"/>
                <a:gd name="connsiteY24" fmla="*/ 20525 h 460057"/>
                <a:gd name="connsiteX25" fmla="*/ 39426 w 138588"/>
                <a:gd name="connsiteY25" fmla="*/ 113680 h 460057"/>
                <a:gd name="connsiteX26" fmla="*/ 40093 w 138588"/>
                <a:gd name="connsiteY26" fmla="*/ 116537 h 460057"/>
                <a:gd name="connsiteX27" fmla="*/ 59143 w 138588"/>
                <a:gd name="connsiteY27" fmla="*/ 193975 h 460057"/>
                <a:gd name="connsiteX28" fmla="*/ 72288 w 138588"/>
                <a:gd name="connsiteY28" fmla="*/ 244839 h 460057"/>
                <a:gd name="connsiteX29" fmla="*/ 90004 w 138588"/>
                <a:gd name="connsiteY29" fmla="*/ 309133 h 460057"/>
                <a:gd name="connsiteX30" fmla="*/ 108578 w 138588"/>
                <a:gd name="connsiteY30" fmla="*/ 371712 h 460057"/>
                <a:gd name="connsiteX31" fmla="*/ 137724 w 138588"/>
                <a:gd name="connsiteY31" fmla="*/ 458770 h 460057"/>
                <a:gd name="connsiteX32" fmla="*/ 137724 w 138588"/>
                <a:gd name="connsiteY32" fmla="*/ 458770 h 460057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38588" h="460057">
                  <a:moveTo>
                    <a:pt x="137914" y="459723"/>
                  </a:moveTo>
                  <a:lnTo>
                    <a:pt x="137914" y="459723"/>
                  </a:lnTo>
                  <a:lnTo>
                    <a:pt x="132104" y="457151"/>
                  </a:lnTo>
                  <a:cubicBezTo>
                    <a:pt x="121627" y="427719"/>
                    <a:pt x="111911" y="398191"/>
                    <a:pt x="102862" y="368854"/>
                  </a:cubicBezTo>
                  <a:cubicBezTo>
                    <a:pt x="96576" y="348661"/>
                    <a:pt x="90575" y="328468"/>
                    <a:pt x="84861" y="308466"/>
                  </a:cubicBezTo>
                  <a:cubicBezTo>
                    <a:pt x="78507" y="285225"/>
                    <a:pt x="72164" y="262175"/>
                    <a:pt x="65811" y="239314"/>
                  </a:cubicBezTo>
                  <a:lnTo>
                    <a:pt x="65811" y="239314"/>
                  </a:lnTo>
                  <a:cubicBezTo>
                    <a:pt x="61905" y="224741"/>
                    <a:pt x="58190" y="210168"/>
                    <a:pt x="54571" y="195880"/>
                  </a:cubicBezTo>
                  <a:cubicBezTo>
                    <a:pt x="47904" y="169210"/>
                    <a:pt x="41521" y="143016"/>
                    <a:pt x="35521" y="117490"/>
                  </a:cubicBezTo>
                  <a:lnTo>
                    <a:pt x="34854" y="114632"/>
                  </a:lnTo>
                  <a:cubicBezTo>
                    <a:pt x="27834" y="81380"/>
                    <a:pt x="18280" y="48709"/>
                    <a:pt x="6279" y="16906"/>
                  </a:cubicBezTo>
                  <a:cubicBezTo>
                    <a:pt x="5613" y="15191"/>
                    <a:pt x="4850" y="13572"/>
                    <a:pt x="4088" y="11857"/>
                  </a:cubicBezTo>
                  <a:cubicBezTo>
                    <a:pt x="2660" y="8333"/>
                    <a:pt x="1040" y="4809"/>
                    <a:pt x="-674" y="1285"/>
                  </a:cubicBezTo>
                  <a:lnTo>
                    <a:pt x="-674" y="1285"/>
                  </a:lnTo>
                  <a:lnTo>
                    <a:pt x="88" y="1285"/>
                  </a:lnTo>
                  <a:lnTo>
                    <a:pt x="1422" y="618"/>
                  </a:lnTo>
                  <a:lnTo>
                    <a:pt x="3327" y="-335"/>
                  </a:lnTo>
                  <a:cubicBezTo>
                    <a:pt x="4564" y="2237"/>
                    <a:pt x="5708" y="4809"/>
                    <a:pt x="6851" y="7381"/>
                  </a:cubicBezTo>
                  <a:lnTo>
                    <a:pt x="6851" y="7381"/>
                  </a:lnTo>
                  <a:lnTo>
                    <a:pt x="9137" y="12333"/>
                  </a:lnTo>
                  <a:lnTo>
                    <a:pt x="9137" y="12333"/>
                  </a:lnTo>
                  <a:cubicBezTo>
                    <a:pt x="9384" y="13114"/>
                    <a:pt x="9670" y="13877"/>
                    <a:pt x="9994" y="14620"/>
                  </a:cubicBezTo>
                  <a:cubicBezTo>
                    <a:pt x="10261" y="15172"/>
                    <a:pt x="10480" y="15743"/>
                    <a:pt x="10661" y="16334"/>
                  </a:cubicBezTo>
                  <a:lnTo>
                    <a:pt x="10661" y="16334"/>
                  </a:lnTo>
                  <a:cubicBezTo>
                    <a:pt x="11318" y="17696"/>
                    <a:pt x="11890" y="19096"/>
                    <a:pt x="12375" y="20525"/>
                  </a:cubicBezTo>
                  <a:cubicBezTo>
                    <a:pt x="23557" y="50910"/>
                    <a:pt x="32597" y="82038"/>
                    <a:pt x="39426" y="113680"/>
                  </a:cubicBezTo>
                  <a:lnTo>
                    <a:pt x="40093" y="116537"/>
                  </a:lnTo>
                  <a:cubicBezTo>
                    <a:pt x="46189" y="141778"/>
                    <a:pt x="52475" y="167686"/>
                    <a:pt x="59143" y="193975"/>
                  </a:cubicBezTo>
                  <a:cubicBezTo>
                    <a:pt x="63334" y="210739"/>
                    <a:pt x="67715" y="227694"/>
                    <a:pt x="72288" y="244839"/>
                  </a:cubicBezTo>
                  <a:cubicBezTo>
                    <a:pt x="77879" y="266108"/>
                    <a:pt x="83784" y="287539"/>
                    <a:pt x="90004" y="309133"/>
                  </a:cubicBezTo>
                  <a:cubicBezTo>
                    <a:pt x="96224" y="330726"/>
                    <a:pt x="102415" y="351585"/>
                    <a:pt x="108578" y="371712"/>
                  </a:cubicBezTo>
                  <a:cubicBezTo>
                    <a:pt x="118103" y="400287"/>
                    <a:pt x="127628" y="429814"/>
                    <a:pt x="137724" y="458770"/>
                  </a:cubicBezTo>
                  <a:lnTo>
                    <a:pt x="137724" y="45877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CC3CD13E-AE83-3966-CF4C-9D881E36E35D}"/>
                </a:ext>
              </a:extLst>
            </p:cNvPr>
            <p:cNvSpPr/>
            <p:nvPr/>
          </p:nvSpPr>
          <p:spPr>
            <a:xfrm>
              <a:off x="8273725" y="4348951"/>
              <a:ext cx="596844" cy="639902"/>
            </a:xfrm>
            <a:custGeom>
              <a:gdLst>
                <a:gd name="connsiteX0" fmla="*/ 244594 w 245268"/>
                <a:gd name="connsiteY0" fmla="*/ 262627 h 262962"/>
                <a:gd name="connsiteX1" fmla="*/ 220687 w 245268"/>
                <a:gd name="connsiteY1" fmla="*/ 229099 h 262962"/>
                <a:gd name="connsiteX2" fmla="*/ 128389 w 245268"/>
                <a:gd name="connsiteY2" fmla="*/ 154804 h 262962"/>
                <a:gd name="connsiteX3" fmla="*/ -674 w 245268"/>
                <a:gd name="connsiteY3" fmla="*/ 116704 h 262962"/>
                <a:gd name="connsiteX4" fmla="*/ 73525 w 245268"/>
                <a:gd name="connsiteY4" fmla="*/ 55554 h 262962"/>
                <a:gd name="connsiteX5" fmla="*/ 97205 w 245268"/>
                <a:gd name="connsiteY5" fmla="*/ 2395 h 262962"/>
                <a:gd name="connsiteX6" fmla="*/ 136676 w 245268"/>
                <a:gd name="connsiteY6" fmla="*/ 7929 h 262962"/>
                <a:gd name="connsiteX7" fmla="*/ 156488 w 245268"/>
                <a:gd name="connsiteY7" fmla="*/ 33075 h 262962"/>
                <a:gd name="connsiteX8" fmla="*/ 244594 w 245268"/>
                <a:gd name="connsiteY8" fmla="*/ 262627 h 26296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268" h="262962">
                  <a:moveTo>
                    <a:pt x="244594" y="262627"/>
                  </a:moveTo>
                  <a:cubicBezTo>
                    <a:pt x="239165" y="249845"/>
                    <a:pt x="231002" y="238396"/>
                    <a:pt x="220687" y="229099"/>
                  </a:cubicBezTo>
                  <a:cubicBezTo>
                    <a:pt x="192940" y="200801"/>
                    <a:pt x="161955" y="175864"/>
                    <a:pt x="128389" y="154804"/>
                  </a:cubicBezTo>
                  <a:cubicBezTo>
                    <a:pt x="89623" y="130420"/>
                    <a:pt x="44760" y="110894"/>
                    <a:pt x="-674" y="116704"/>
                  </a:cubicBezTo>
                  <a:cubicBezTo>
                    <a:pt x="10851" y="84167"/>
                    <a:pt x="39388" y="60650"/>
                    <a:pt x="73525" y="55554"/>
                  </a:cubicBezTo>
                  <a:cubicBezTo>
                    <a:pt x="65382" y="34332"/>
                    <a:pt x="75983" y="10539"/>
                    <a:pt x="97205" y="2395"/>
                  </a:cubicBezTo>
                  <a:cubicBezTo>
                    <a:pt x="110435" y="-2682"/>
                    <a:pt x="125351" y="-586"/>
                    <a:pt x="136676" y="7929"/>
                  </a:cubicBezTo>
                  <a:cubicBezTo>
                    <a:pt x="144906" y="14892"/>
                    <a:pt x="151649" y="23445"/>
                    <a:pt x="156488" y="33075"/>
                  </a:cubicBezTo>
                  <a:cubicBezTo>
                    <a:pt x="197293" y="104693"/>
                    <a:pt x="227001" y="182093"/>
                    <a:pt x="244594" y="262627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B2011179-863E-8F51-E2A1-564EA2A22E35}"/>
                </a:ext>
              </a:extLst>
            </p:cNvPr>
            <p:cNvSpPr/>
            <p:nvPr/>
          </p:nvSpPr>
          <p:spPr>
            <a:xfrm>
              <a:off x="8722718" y="4261184"/>
              <a:ext cx="400030" cy="692204"/>
            </a:xfrm>
            <a:custGeom>
              <a:gdLst>
                <a:gd name="connsiteX0" fmla="*/ -591 w 164389"/>
                <a:gd name="connsiteY0" fmla="*/ 31042 h 284455"/>
                <a:gd name="connsiteX1" fmla="*/ 1219 w 164389"/>
                <a:gd name="connsiteY1" fmla="*/ 18659 h 284455"/>
                <a:gd name="connsiteX2" fmla="*/ 37415 w 164389"/>
                <a:gd name="connsiteY2" fmla="*/ 13516 h 284455"/>
                <a:gd name="connsiteX3" fmla="*/ 50082 w 164389"/>
                <a:gd name="connsiteY3" fmla="*/ 17040 h 284455"/>
                <a:gd name="connsiteX4" fmla="*/ 62179 w 164389"/>
                <a:gd name="connsiteY4" fmla="*/ 11992 h 284455"/>
                <a:gd name="connsiteX5" fmla="*/ 137427 w 164389"/>
                <a:gd name="connsiteY5" fmla="*/ 4467 h 284455"/>
                <a:gd name="connsiteX6" fmla="*/ 163716 w 164389"/>
                <a:gd name="connsiteY6" fmla="*/ 31994 h 284455"/>
                <a:gd name="connsiteX7" fmla="*/ 156858 w 164389"/>
                <a:gd name="connsiteY7" fmla="*/ 52283 h 284455"/>
                <a:gd name="connsiteX8" fmla="*/ 59131 w 164389"/>
                <a:gd name="connsiteY8" fmla="*/ 284121 h 284455"/>
                <a:gd name="connsiteX9" fmla="*/ 44558 w 164389"/>
                <a:gd name="connsiteY9" fmla="*/ 225733 h 284455"/>
                <a:gd name="connsiteX10" fmla="*/ 25032 w 164389"/>
                <a:gd name="connsiteY10" fmla="*/ 161344 h 284455"/>
                <a:gd name="connsiteX11" fmla="*/ -591 w 164389"/>
                <a:gd name="connsiteY11" fmla="*/ 31042 h 28445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89" h="284455">
                  <a:moveTo>
                    <a:pt x="-591" y="31042"/>
                  </a:moveTo>
                  <a:cubicBezTo>
                    <a:pt x="-914" y="26832"/>
                    <a:pt x="-295" y="22603"/>
                    <a:pt x="1219" y="18659"/>
                  </a:cubicBezTo>
                  <a:cubicBezTo>
                    <a:pt x="7125" y="6467"/>
                    <a:pt x="25032" y="8087"/>
                    <a:pt x="37415" y="13516"/>
                  </a:cubicBezTo>
                  <a:cubicBezTo>
                    <a:pt x="41291" y="15707"/>
                    <a:pt x="45634" y="16916"/>
                    <a:pt x="50082" y="17040"/>
                  </a:cubicBezTo>
                  <a:cubicBezTo>
                    <a:pt x="54455" y="16316"/>
                    <a:pt x="58588" y="14592"/>
                    <a:pt x="62179" y="11992"/>
                  </a:cubicBezTo>
                  <a:cubicBezTo>
                    <a:pt x="85020" y="-1210"/>
                    <a:pt x="112433" y="-3953"/>
                    <a:pt x="137427" y="4467"/>
                  </a:cubicBezTo>
                  <a:cubicBezTo>
                    <a:pt x="150190" y="8849"/>
                    <a:pt x="163335" y="18469"/>
                    <a:pt x="163716" y="31994"/>
                  </a:cubicBezTo>
                  <a:cubicBezTo>
                    <a:pt x="163268" y="39243"/>
                    <a:pt x="160906" y="46244"/>
                    <a:pt x="156858" y="52283"/>
                  </a:cubicBezTo>
                  <a:cubicBezTo>
                    <a:pt x="115424" y="127530"/>
                    <a:pt x="78657" y="200015"/>
                    <a:pt x="59131" y="284121"/>
                  </a:cubicBezTo>
                  <a:cubicBezTo>
                    <a:pt x="51321" y="266786"/>
                    <a:pt x="49606" y="244307"/>
                    <a:pt x="44558" y="225733"/>
                  </a:cubicBezTo>
                  <a:cubicBezTo>
                    <a:pt x="38462" y="204111"/>
                    <a:pt x="31509" y="182775"/>
                    <a:pt x="25032" y="161344"/>
                  </a:cubicBezTo>
                  <a:cubicBezTo>
                    <a:pt x="11697" y="118481"/>
                    <a:pt x="-114" y="75143"/>
                    <a:pt x="-591" y="31042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453E1120-0F36-236C-E804-B221F18B1D26}"/>
                </a:ext>
              </a:extLst>
            </p:cNvPr>
            <p:cNvSpPr/>
            <p:nvPr/>
          </p:nvSpPr>
          <p:spPr>
            <a:xfrm>
              <a:off x="8856129" y="4453073"/>
              <a:ext cx="510832" cy="516193"/>
            </a:xfrm>
            <a:custGeom>
              <a:gdLst>
                <a:gd name="connsiteX0" fmla="*/ 115274 w 209922"/>
                <a:gd name="connsiteY0" fmla="*/ 12861 h 212125"/>
                <a:gd name="connsiteX1" fmla="*/ 144897 w 209922"/>
                <a:gd name="connsiteY1" fmla="*/ -283 h 212125"/>
                <a:gd name="connsiteX2" fmla="*/ 167757 w 209922"/>
                <a:gd name="connsiteY2" fmla="*/ 18767 h 212125"/>
                <a:gd name="connsiteX3" fmla="*/ 163280 w 209922"/>
                <a:gd name="connsiteY3" fmla="*/ 38769 h 212125"/>
                <a:gd name="connsiteX4" fmla="*/ 191855 w 209922"/>
                <a:gd name="connsiteY4" fmla="*/ 70964 h 212125"/>
                <a:gd name="connsiteX5" fmla="*/ 208810 w 209922"/>
                <a:gd name="connsiteY5" fmla="*/ 116112 h 212125"/>
                <a:gd name="connsiteX6" fmla="*/ 93938 w 209922"/>
                <a:gd name="connsiteY6" fmla="*/ 151926 h 212125"/>
                <a:gd name="connsiteX7" fmla="*/ 13928 w 209922"/>
                <a:gd name="connsiteY7" fmla="*/ 203076 h 212125"/>
                <a:gd name="connsiteX8" fmla="*/ 402 w 209922"/>
                <a:gd name="connsiteY8" fmla="*/ 199932 h 212125"/>
                <a:gd name="connsiteX9" fmla="*/ 21834 w 209922"/>
                <a:gd name="connsiteY9" fmla="*/ 148974 h 212125"/>
                <a:gd name="connsiteX10" fmla="*/ 115274 w 209922"/>
                <a:gd name="connsiteY10" fmla="*/ 12861 h 21212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22" h="212125">
                  <a:moveTo>
                    <a:pt x="115274" y="12861"/>
                  </a:moveTo>
                  <a:cubicBezTo>
                    <a:pt x="123541" y="5518"/>
                    <a:pt x="133895" y="917"/>
                    <a:pt x="144897" y="-283"/>
                  </a:cubicBezTo>
                  <a:cubicBezTo>
                    <a:pt x="156384" y="-1074"/>
                    <a:pt x="166461" y="7327"/>
                    <a:pt x="167757" y="18767"/>
                  </a:cubicBezTo>
                  <a:cubicBezTo>
                    <a:pt x="167757" y="25625"/>
                    <a:pt x="163470" y="31911"/>
                    <a:pt x="163280" y="38769"/>
                  </a:cubicBezTo>
                  <a:cubicBezTo>
                    <a:pt x="163280" y="53628"/>
                    <a:pt x="180139" y="61248"/>
                    <a:pt x="191855" y="70964"/>
                  </a:cubicBezTo>
                  <a:cubicBezTo>
                    <a:pt x="204675" y="82251"/>
                    <a:pt x="211038" y="99177"/>
                    <a:pt x="208810" y="116112"/>
                  </a:cubicBezTo>
                  <a:cubicBezTo>
                    <a:pt x="168233" y="111826"/>
                    <a:pt x="128895" y="130781"/>
                    <a:pt x="93938" y="151926"/>
                  </a:cubicBezTo>
                  <a:cubicBezTo>
                    <a:pt x="69363" y="166785"/>
                    <a:pt x="44027" y="177739"/>
                    <a:pt x="13928" y="203076"/>
                  </a:cubicBezTo>
                  <a:cubicBezTo>
                    <a:pt x="1450" y="213648"/>
                    <a:pt x="-2932" y="216792"/>
                    <a:pt x="402" y="199932"/>
                  </a:cubicBezTo>
                  <a:cubicBezTo>
                    <a:pt x="3355" y="185740"/>
                    <a:pt x="16595" y="162499"/>
                    <a:pt x="21834" y="148974"/>
                  </a:cubicBezTo>
                  <a:cubicBezTo>
                    <a:pt x="41455" y="96967"/>
                    <a:pt x="70602" y="47437"/>
                    <a:pt x="115274" y="12861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69A67BD9-C8F1-B655-C491-53C9167DC6E7}"/>
                </a:ext>
              </a:extLst>
            </p:cNvPr>
            <p:cNvSpPr/>
            <p:nvPr/>
          </p:nvSpPr>
          <p:spPr>
            <a:xfrm>
              <a:off x="8810074" y="4906181"/>
              <a:ext cx="107083" cy="77342"/>
            </a:xfrm>
            <a:custGeom>
              <a:gdLst>
                <a:gd name="connsiteX0" fmla="*/ 20376 w 44005"/>
                <a:gd name="connsiteY0" fmla="*/ 31448 h 31783"/>
                <a:gd name="connsiteX1" fmla="*/ -674 w 44005"/>
                <a:gd name="connsiteY1" fmla="*/ 4588 h 31783"/>
                <a:gd name="connsiteX2" fmla="*/ 43331 w 44005"/>
                <a:gd name="connsiteY2" fmla="*/ 9255 h 31783"/>
                <a:gd name="connsiteX3" fmla="*/ 20376 w 44005"/>
                <a:gd name="connsiteY3" fmla="*/ 31448 h 3178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05" h="31783">
                  <a:moveTo>
                    <a:pt x="20376" y="31448"/>
                  </a:moveTo>
                  <a:cubicBezTo>
                    <a:pt x="14375" y="21743"/>
                    <a:pt x="7317" y="12732"/>
                    <a:pt x="-674" y="4588"/>
                  </a:cubicBezTo>
                  <a:cubicBezTo>
                    <a:pt x="13489" y="-3404"/>
                    <a:pt x="31159" y="-1537"/>
                    <a:pt x="43331" y="9255"/>
                  </a:cubicBezTo>
                  <a:cubicBezTo>
                    <a:pt x="35016" y="15932"/>
                    <a:pt x="27329" y="23362"/>
                    <a:pt x="20376" y="3144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C1551A83-B444-2030-271D-18F23B45B64D}"/>
                </a:ext>
              </a:extLst>
            </p:cNvPr>
            <p:cNvSpPr/>
            <p:nvPr/>
          </p:nvSpPr>
          <p:spPr>
            <a:xfrm>
              <a:off x="8655937" y="4926737"/>
              <a:ext cx="210689" cy="931773"/>
            </a:xfrm>
            <a:custGeom>
              <a:gdLst>
                <a:gd name="connsiteX0" fmla="*/ 85908 w 86581"/>
                <a:gd name="connsiteY0" fmla="*/ -144 h 382904"/>
                <a:gd name="connsiteX1" fmla="*/ 85432 w 86581"/>
                <a:gd name="connsiteY1" fmla="*/ 8428 h 382904"/>
                <a:gd name="connsiteX2" fmla="*/ 85432 w 86581"/>
                <a:gd name="connsiteY2" fmla="*/ 14143 h 382904"/>
                <a:gd name="connsiteX3" fmla="*/ 85432 w 86581"/>
                <a:gd name="connsiteY3" fmla="*/ 16334 h 382904"/>
                <a:gd name="connsiteX4" fmla="*/ 85432 w 86581"/>
                <a:gd name="connsiteY4" fmla="*/ 18430 h 382904"/>
                <a:gd name="connsiteX5" fmla="*/ 85432 w 86581"/>
                <a:gd name="connsiteY5" fmla="*/ 22620 h 382904"/>
                <a:gd name="connsiteX6" fmla="*/ 65239 w 86581"/>
                <a:gd name="connsiteY6" fmla="*/ 117870 h 382904"/>
                <a:gd name="connsiteX7" fmla="*/ 64572 w 86581"/>
                <a:gd name="connsiteY7" fmla="*/ 120728 h 382904"/>
                <a:gd name="connsiteX8" fmla="*/ 3802 w 86581"/>
                <a:gd name="connsiteY8" fmla="*/ 382570 h 382904"/>
                <a:gd name="connsiteX9" fmla="*/ -674 w 86581"/>
                <a:gd name="connsiteY9" fmla="*/ 380951 h 382904"/>
                <a:gd name="connsiteX10" fmla="*/ 59905 w 86581"/>
                <a:gd name="connsiteY10" fmla="*/ 119490 h 382904"/>
                <a:gd name="connsiteX11" fmla="*/ 60667 w 86581"/>
                <a:gd name="connsiteY11" fmla="*/ 116727 h 382904"/>
                <a:gd name="connsiteX12" fmla="*/ 80098 w 86581"/>
                <a:gd name="connsiteY12" fmla="*/ 16715 h 382904"/>
                <a:gd name="connsiteX13" fmla="*/ 80098 w 86581"/>
                <a:gd name="connsiteY13" fmla="*/ 11381 h 382904"/>
                <a:gd name="connsiteX14" fmla="*/ 80860 w 86581"/>
                <a:gd name="connsiteY14" fmla="*/ -335 h 382904"/>
                <a:gd name="connsiteX15" fmla="*/ 85622 w 86581"/>
                <a:gd name="connsiteY15" fmla="*/ -335 h 38290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6581" h="382904">
                  <a:moveTo>
                    <a:pt x="85908" y="-144"/>
                  </a:moveTo>
                  <a:cubicBezTo>
                    <a:pt x="85908" y="2713"/>
                    <a:pt x="85908" y="5571"/>
                    <a:pt x="85432" y="8428"/>
                  </a:cubicBezTo>
                  <a:cubicBezTo>
                    <a:pt x="84955" y="11286"/>
                    <a:pt x="85432" y="12238"/>
                    <a:pt x="85432" y="14143"/>
                  </a:cubicBezTo>
                  <a:lnTo>
                    <a:pt x="85432" y="16334"/>
                  </a:lnTo>
                  <a:cubicBezTo>
                    <a:pt x="85479" y="17029"/>
                    <a:pt x="85479" y="17734"/>
                    <a:pt x="85432" y="18430"/>
                  </a:cubicBezTo>
                  <a:cubicBezTo>
                    <a:pt x="85432" y="19858"/>
                    <a:pt x="85432" y="21192"/>
                    <a:pt x="85432" y="22620"/>
                  </a:cubicBezTo>
                  <a:cubicBezTo>
                    <a:pt x="80907" y="54796"/>
                    <a:pt x="74154" y="86619"/>
                    <a:pt x="65239" y="117870"/>
                  </a:cubicBezTo>
                  <a:lnTo>
                    <a:pt x="64572" y="120728"/>
                  </a:lnTo>
                  <a:cubicBezTo>
                    <a:pt x="43331" y="202167"/>
                    <a:pt x="21233" y="290464"/>
                    <a:pt x="3802" y="382570"/>
                  </a:cubicBezTo>
                  <a:lnTo>
                    <a:pt x="-674" y="380951"/>
                  </a:lnTo>
                  <a:cubicBezTo>
                    <a:pt x="16661" y="288939"/>
                    <a:pt x="38759" y="200738"/>
                    <a:pt x="59905" y="119490"/>
                  </a:cubicBezTo>
                  <a:lnTo>
                    <a:pt x="60667" y="116727"/>
                  </a:lnTo>
                  <a:cubicBezTo>
                    <a:pt x="69715" y="83942"/>
                    <a:pt x="76211" y="50500"/>
                    <a:pt x="80098" y="16715"/>
                  </a:cubicBezTo>
                  <a:cubicBezTo>
                    <a:pt x="80098" y="14905"/>
                    <a:pt x="80098" y="13095"/>
                    <a:pt x="80098" y="11381"/>
                  </a:cubicBezTo>
                  <a:cubicBezTo>
                    <a:pt x="80098" y="7476"/>
                    <a:pt x="80669" y="3570"/>
                    <a:pt x="80860" y="-335"/>
                  </a:cubicBezTo>
                  <a:lnTo>
                    <a:pt x="85622" y="-33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8D8CA5B5-252A-011F-C6AE-BFBFF0F53499}"/>
                </a:ext>
              </a:extLst>
            </p:cNvPr>
            <p:cNvSpPr/>
            <p:nvPr/>
          </p:nvSpPr>
          <p:spPr>
            <a:xfrm>
              <a:off x="9121130" y="4858812"/>
              <a:ext cx="431765" cy="726885"/>
            </a:xfrm>
            <a:custGeom>
              <a:gdLst>
                <a:gd name="connsiteX0" fmla="*/ 127056 w 177430"/>
                <a:gd name="connsiteY0" fmla="*/ 298373 h 298707"/>
                <a:gd name="connsiteX1" fmla="*/ 125055 w 177430"/>
                <a:gd name="connsiteY1" fmla="*/ 257320 h 298707"/>
                <a:gd name="connsiteX2" fmla="*/ 87432 w 177430"/>
                <a:gd name="connsiteY2" fmla="*/ 144926 h 298707"/>
                <a:gd name="connsiteX3" fmla="*/ -674 w 177430"/>
                <a:gd name="connsiteY3" fmla="*/ 43389 h 298707"/>
                <a:gd name="connsiteX4" fmla="*/ 94576 w 177430"/>
                <a:gd name="connsiteY4" fmla="*/ 31864 h 298707"/>
                <a:gd name="connsiteX5" fmla="*/ 143696 w 177430"/>
                <a:gd name="connsiteY5" fmla="*/ 660 h 298707"/>
                <a:gd name="connsiteX6" fmla="*/ 173252 w 177430"/>
                <a:gd name="connsiteY6" fmla="*/ 26339 h 298707"/>
                <a:gd name="connsiteX7" fmla="*/ 176300 w 177430"/>
                <a:gd name="connsiteY7" fmla="*/ 58153 h 298707"/>
                <a:gd name="connsiteX8" fmla="*/ 127056 w 177430"/>
                <a:gd name="connsiteY8" fmla="*/ 298373 h 298707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430" h="298707">
                  <a:moveTo>
                    <a:pt x="127056" y="298373"/>
                  </a:moveTo>
                  <a:cubicBezTo>
                    <a:pt x="129294" y="284705"/>
                    <a:pt x="128609" y="270713"/>
                    <a:pt x="125055" y="257320"/>
                  </a:cubicBezTo>
                  <a:cubicBezTo>
                    <a:pt x="116940" y="218516"/>
                    <a:pt x="104310" y="180797"/>
                    <a:pt x="87432" y="144926"/>
                  </a:cubicBezTo>
                  <a:cubicBezTo>
                    <a:pt x="68382" y="103492"/>
                    <a:pt x="40759" y="62820"/>
                    <a:pt x="-674" y="43389"/>
                  </a:cubicBezTo>
                  <a:cubicBezTo>
                    <a:pt x="26519" y="22272"/>
                    <a:pt x="63133" y="17843"/>
                    <a:pt x="94576" y="31864"/>
                  </a:cubicBezTo>
                  <a:cubicBezTo>
                    <a:pt x="99519" y="9680"/>
                    <a:pt x="121512" y="-4283"/>
                    <a:pt x="143696" y="660"/>
                  </a:cubicBezTo>
                  <a:cubicBezTo>
                    <a:pt x="157250" y="3680"/>
                    <a:pt x="168365" y="13338"/>
                    <a:pt x="173252" y="26339"/>
                  </a:cubicBezTo>
                  <a:cubicBezTo>
                    <a:pt x="176414" y="36626"/>
                    <a:pt x="177453" y="47456"/>
                    <a:pt x="176300" y="58153"/>
                  </a:cubicBezTo>
                  <a:cubicBezTo>
                    <a:pt x="172071" y="140249"/>
                    <a:pt x="155469" y="221240"/>
                    <a:pt x="127056" y="298373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1B28E9BC-1CB3-C485-A331-26B6B86638EB}"/>
                </a:ext>
              </a:extLst>
            </p:cNvPr>
            <p:cNvSpPr/>
            <p:nvPr/>
          </p:nvSpPr>
          <p:spPr>
            <a:xfrm>
              <a:off x="9448642" y="4928206"/>
              <a:ext cx="553244" cy="625274"/>
            </a:xfrm>
            <a:custGeom>
              <a:gdLst>
                <a:gd name="connsiteX0" fmla="*/ 86194 w 227351"/>
                <a:gd name="connsiteY0" fmla="*/ 11443 h 256951"/>
                <a:gd name="connsiteX1" fmla="*/ 94386 w 227351"/>
                <a:gd name="connsiteY1" fmla="*/ 1918 h 256951"/>
                <a:gd name="connsiteX2" fmla="*/ 127628 w 227351"/>
                <a:gd name="connsiteY2" fmla="*/ 17159 h 256951"/>
                <a:gd name="connsiteX3" fmla="*/ 136391 w 227351"/>
                <a:gd name="connsiteY3" fmla="*/ 26684 h 256951"/>
                <a:gd name="connsiteX4" fmla="*/ 148868 w 227351"/>
                <a:gd name="connsiteY4" fmla="*/ 28779 h 256951"/>
                <a:gd name="connsiteX5" fmla="*/ 216306 w 227351"/>
                <a:gd name="connsiteY5" fmla="*/ 62974 h 256951"/>
                <a:gd name="connsiteX6" fmla="*/ 223545 w 227351"/>
                <a:gd name="connsiteY6" fmla="*/ 100312 h 256951"/>
                <a:gd name="connsiteX7" fmla="*/ 206876 w 227351"/>
                <a:gd name="connsiteY7" fmla="*/ 113742 h 256951"/>
                <a:gd name="connsiteX8" fmla="*/ -674 w 227351"/>
                <a:gd name="connsiteY8" fmla="*/ 256617 h 256951"/>
                <a:gd name="connsiteX9" fmla="*/ 18376 w 227351"/>
                <a:gd name="connsiteY9" fmla="*/ 199467 h 256951"/>
                <a:gd name="connsiteX10" fmla="*/ 36760 w 227351"/>
                <a:gd name="connsiteY10" fmla="*/ 134792 h 256951"/>
                <a:gd name="connsiteX11" fmla="*/ 86194 w 227351"/>
                <a:gd name="connsiteY11" fmla="*/ 11443 h 256951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7351" h="256951">
                  <a:moveTo>
                    <a:pt x="86194" y="11443"/>
                  </a:moveTo>
                  <a:cubicBezTo>
                    <a:pt x="88166" y="7691"/>
                    <a:pt x="90966" y="4433"/>
                    <a:pt x="94386" y="1918"/>
                  </a:cubicBezTo>
                  <a:cubicBezTo>
                    <a:pt x="105911" y="-5225"/>
                    <a:pt x="120198" y="5919"/>
                    <a:pt x="127628" y="17159"/>
                  </a:cubicBezTo>
                  <a:cubicBezTo>
                    <a:pt x="129714" y="21007"/>
                    <a:pt x="132723" y="24283"/>
                    <a:pt x="136391" y="26684"/>
                  </a:cubicBezTo>
                  <a:cubicBezTo>
                    <a:pt x="140344" y="28303"/>
                    <a:pt x="144601" y="29017"/>
                    <a:pt x="148868" y="28779"/>
                  </a:cubicBezTo>
                  <a:cubicBezTo>
                    <a:pt x="175224" y="29941"/>
                    <a:pt x="199799" y="42400"/>
                    <a:pt x="216306" y="62974"/>
                  </a:cubicBezTo>
                  <a:cubicBezTo>
                    <a:pt x="224688" y="73642"/>
                    <a:pt x="230593" y="88786"/>
                    <a:pt x="223545" y="100312"/>
                  </a:cubicBezTo>
                  <a:cubicBezTo>
                    <a:pt x="219268" y="106179"/>
                    <a:pt x="213514" y="110808"/>
                    <a:pt x="206876" y="113742"/>
                  </a:cubicBezTo>
                  <a:cubicBezTo>
                    <a:pt x="131343" y="154795"/>
                    <a:pt x="61238" y="195943"/>
                    <a:pt x="-674" y="256617"/>
                  </a:cubicBezTo>
                  <a:cubicBezTo>
                    <a:pt x="2184" y="237567"/>
                    <a:pt x="12947" y="217946"/>
                    <a:pt x="18376" y="199467"/>
                  </a:cubicBezTo>
                  <a:cubicBezTo>
                    <a:pt x="24948" y="178036"/>
                    <a:pt x="30663" y="156414"/>
                    <a:pt x="36760" y="134792"/>
                  </a:cubicBezTo>
                  <a:cubicBezTo>
                    <a:pt x="49047" y="92120"/>
                    <a:pt x="62477" y="49258"/>
                    <a:pt x="86194" y="11443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0C031B6F-B6C8-1372-00B0-0B84FE5DD898}"/>
                </a:ext>
              </a:extLst>
            </p:cNvPr>
            <p:cNvSpPr/>
            <p:nvPr/>
          </p:nvSpPr>
          <p:spPr>
            <a:xfrm>
              <a:off x="9432357" y="5304942"/>
              <a:ext cx="602361" cy="335688"/>
            </a:xfrm>
            <a:custGeom>
              <a:gdLst>
                <a:gd name="connsiteX0" fmla="*/ 203471 w 247535"/>
                <a:gd name="connsiteY0" fmla="*/ 359 h 137948"/>
                <a:gd name="connsiteX1" fmla="*/ 235571 w 247535"/>
                <a:gd name="connsiteY1" fmla="*/ 5217 h 137948"/>
                <a:gd name="connsiteX2" fmla="*/ 244619 w 247535"/>
                <a:gd name="connsiteY2" fmla="*/ 33792 h 137948"/>
                <a:gd name="connsiteX3" fmla="*/ 230141 w 247535"/>
                <a:gd name="connsiteY3" fmla="*/ 48175 h 137948"/>
                <a:gd name="connsiteX4" fmla="*/ 236333 w 247535"/>
                <a:gd name="connsiteY4" fmla="*/ 90466 h 137948"/>
                <a:gd name="connsiteX5" fmla="*/ 226808 w 247535"/>
                <a:gd name="connsiteY5" fmla="*/ 137614 h 137948"/>
                <a:gd name="connsiteX6" fmla="*/ 110698 w 247535"/>
                <a:gd name="connsiteY6" fmla="*/ 105706 h 137948"/>
                <a:gd name="connsiteX7" fmla="*/ 15448 w 247535"/>
                <a:gd name="connsiteY7" fmla="*/ 105706 h 137948"/>
                <a:gd name="connsiteX8" fmla="*/ 5923 w 247535"/>
                <a:gd name="connsiteY8" fmla="*/ 96181 h 137948"/>
                <a:gd name="connsiteX9" fmla="*/ 51452 w 247535"/>
                <a:gd name="connsiteY9" fmla="*/ 64748 h 137948"/>
                <a:gd name="connsiteX10" fmla="*/ 203471 w 247535"/>
                <a:gd name="connsiteY10" fmla="*/ 359 h 13794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535" h="137948">
                  <a:moveTo>
                    <a:pt x="203471" y="359"/>
                  </a:moveTo>
                  <a:cubicBezTo>
                    <a:pt x="214415" y="-1432"/>
                    <a:pt x="225646" y="264"/>
                    <a:pt x="235571" y="5217"/>
                  </a:cubicBezTo>
                  <a:cubicBezTo>
                    <a:pt x="245772" y="10770"/>
                    <a:pt x="249763" y="23381"/>
                    <a:pt x="244619" y="33792"/>
                  </a:cubicBezTo>
                  <a:cubicBezTo>
                    <a:pt x="241000" y="39507"/>
                    <a:pt x="233951" y="42459"/>
                    <a:pt x="230141" y="48175"/>
                  </a:cubicBezTo>
                  <a:cubicBezTo>
                    <a:pt x="221759" y="60462"/>
                    <a:pt x="232142" y="76750"/>
                    <a:pt x="236333" y="90466"/>
                  </a:cubicBezTo>
                  <a:cubicBezTo>
                    <a:pt x="241257" y="106782"/>
                    <a:pt x="237685" y="124489"/>
                    <a:pt x="226808" y="137614"/>
                  </a:cubicBezTo>
                  <a:cubicBezTo>
                    <a:pt x="194899" y="112087"/>
                    <a:pt x="151560" y="106848"/>
                    <a:pt x="110698" y="105706"/>
                  </a:cubicBezTo>
                  <a:cubicBezTo>
                    <a:pt x="82123" y="104943"/>
                    <a:pt x="54786" y="100562"/>
                    <a:pt x="15448" y="105706"/>
                  </a:cubicBezTo>
                  <a:cubicBezTo>
                    <a:pt x="-840" y="107801"/>
                    <a:pt x="-6174" y="108087"/>
                    <a:pt x="5923" y="96181"/>
                  </a:cubicBezTo>
                  <a:cubicBezTo>
                    <a:pt x="16019" y="85799"/>
                    <a:pt x="39737" y="73320"/>
                    <a:pt x="51452" y="64748"/>
                  </a:cubicBezTo>
                  <a:cubicBezTo>
                    <a:pt x="96029" y="31220"/>
                    <a:pt x="147369" y="5026"/>
                    <a:pt x="203471" y="359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7450DB06-4614-DF17-B951-B2E30E43B2C5}"/>
                </a:ext>
              </a:extLst>
            </p:cNvPr>
            <p:cNvSpPr/>
            <p:nvPr/>
          </p:nvSpPr>
          <p:spPr>
            <a:xfrm>
              <a:off x="9419204" y="5493681"/>
              <a:ext cx="83905" cy="82747"/>
            </a:xfrm>
            <a:custGeom>
              <a:gdLst>
                <a:gd name="connsiteX0" fmla="*/ 2564 w 34480"/>
                <a:gd name="connsiteY0" fmla="*/ 33670 h 34004"/>
                <a:gd name="connsiteX1" fmla="*/ -674 w 34480"/>
                <a:gd name="connsiteY1" fmla="*/ -335 h 34004"/>
                <a:gd name="connsiteX2" fmla="*/ 33806 w 34480"/>
                <a:gd name="connsiteY2" fmla="*/ 27288 h 34004"/>
                <a:gd name="connsiteX3" fmla="*/ 2564 w 34480"/>
                <a:gd name="connsiteY3" fmla="*/ 33670 h 3400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80" h="34004">
                  <a:moveTo>
                    <a:pt x="2564" y="33670"/>
                  </a:moveTo>
                  <a:cubicBezTo>
                    <a:pt x="2717" y="22249"/>
                    <a:pt x="1631" y="10848"/>
                    <a:pt x="-674" y="-335"/>
                  </a:cubicBezTo>
                  <a:cubicBezTo>
                    <a:pt x="15528" y="589"/>
                    <a:pt x="29368" y="11676"/>
                    <a:pt x="33806" y="27288"/>
                  </a:cubicBezTo>
                  <a:cubicBezTo>
                    <a:pt x="23214" y="28459"/>
                    <a:pt x="12766" y="30593"/>
                    <a:pt x="2564" y="3367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EA75B870-F52F-2E27-D575-9869BAA5EEEE}"/>
                </a:ext>
              </a:extLst>
            </p:cNvPr>
            <p:cNvSpPr/>
            <p:nvPr/>
          </p:nvSpPr>
          <p:spPr>
            <a:xfrm>
              <a:off x="9019145" y="5524973"/>
              <a:ext cx="442708" cy="434595"/>
            </a:xfrm>
            <a:custGeom>
              <a:gdLst>
                <a:gd name="connsiteX0" fmla="*/ 181253 w 181927"/>
                <a:gd name="connsiteY0" fmla="*/ 2428 h 178593"/>
                <a:gd name="connsiteX1" fmla="*/ 176205 w 181927"/>
                <a:gd name="connsiteY1" fmla="*/ 9190 h 178593"/>
                <a:gd name="connsiteX2" fmla="*/ 172776 w 181927"/>
                <a:gd name="connsiteY2" fmla="*/ 13857 h 178593"/>
                <a:gd name="connsiteX3" fmla="*/ 171252 w 181927"/>
                <a:gd name="connsiteY3" fmla="*/ 15763 h 178593"/>
                <a:gd name="connsiteX4" fmla="*/ 170109 w 181927"/>
                <a:gd name="connsiteY4" fmla="*/ 17192 h 178593"/>
                <a:gd name="connsiteX5" fmla="*/ 167252 w 181927"/>
                <a:gd name="connsiteY5" fmla="*/ 20716 h 178593"/>
                <a:gd name="connsiteX6" fmla="*/ 99148 w 181927"/>
                <a:gd name="connsiteY6" fmla="*/ 89772 h 178593"/>
                <a:gd name="connsiteX7" fmla="*/ 96957 w 181927"/>
                <a:gd name="connsiteY7" fmla="*/ 91772 h 178593"/>
                <a:gd name="connsiteX8" fmla="*/ 5041 w 181927"/>
                <a:gd name="connsiteY8" fmla="*/ 178259 h 178593"/>
                <a:gd name="connsiteX9" fmla="*/ -674 w 181927"/>
                <a:gd name="connsiteY9" fmla="*/ 177211 h 178593"/>
                <a:gd name="connsiteX10" fmla="*/ 93718 w 181927"/>
                <a:gd name="connsiteY10" fmla="*/ 88343 h 178593"/>
                <a:gd name="connsiteX11" fmla="*/ 95909 w 181927"/>
                <a:gd name="connsiteY11" fmla="*/ 86248 h 178593"/>
                <a:gd name="connsiteX12" fmla="*/ 166966 w 181927"/>
                <a:gd name="connsiteY12" fmla="*/ 13572 h 178593"/>
                <a:gd name="connsiteX13" fmla="*/ 170300 w 181927"/>
                <a:gd name="connsiteY13" fmla="*/ 9190 h 178593"/>
                <a:gd name="connsiteX14" fmla="*/ 177348 w 181927"/>
                <a:gd name="connsiteY14" fmla="*/ -335 h 178593"/>
                <a:gd name="connsiteX15" fmla="*/ 177348 w 181927"/>
                <a:gd name="connsiteY15" fmla="*/ -335 h 178593"/>
                <a:gd name="connsiteX16" fmla="*/ 178110 w 181927"/>
                <a:gd name="connsiteY16" fmla="*/ -335 h 178593"/>
                <a:gd name="connsiteX17" fmla="*/ 179253 w 181927"/>
                <a:gd name="connsiteY17" fmla="*/ 427 h 17859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1927" h="178593">
                  <a:moveTo>
                    <a:pt x="181253" y="2428"/>
                  </a:moveTo>
                  <a:cubicBezTo>
                    <a:pt x="179634" y="4714"/>
                    <a:pt x="178015" y="7000"/>
                    <a:pt x="176205" y="9190"/>
                  </a:cubicBezTo>
                  <a:cubicBezTo>
                    <a:pt x="174395" y="11381"/>
                    <a:pt x="174015" y="12334"/>
                    <a:pt x="172776" y="13857"/>
                  </a:cubicBezTo>
                  <a:lnTo>
                    <a:pt x="171252" y="15763"/>
                  </a:lnTo>
                  <a:cubicBezTo>
                    <a:pt x="170928" y="16286"/>
                    <a:pt x="170547" y="16763"/>
                    <a:pt x="170109" y="17192"/>
                  </a:cubicBezTo>
                  <a:cubicBezTo>
                    <a:pt x="169242" y="18430"/>
                    <a:pt x="168280" y="19611"/>
                    <a:pt x="167252" y="20716"/>
                  </a:cubicBezTo>
                  <a:cubicBezTo>
                    <a:pt x="146230" y="45338"/>
                    <a:pt x="123475" y="68417"/>
                    <a:pt x="99148" y="89772"/>
                  </a:cubicBezTo>
                  <a:lnTo>
                    <a:pt x="96957" y="91772"/>
                  </a:lnTo>
                  <a:cubicBezTo>
                    <a:pt x="67144" y="119395"/>
                    <a:pt x="36283" y="148160"/>
                    <a:pt x="5041" y="178259"/>
                  </a:cubicBezTo>
                  <a:lnTo>
                    <a:pt x="-674" y="177211"/>
                  </a:lnTo>
                  <a:cubicBezTo>
                    <a:pt x="31330" y="146255"/>
                    <a:pt x="63048" y="116633"/>
                    <a:pt x="93718" y="88343"/>
                  </a:cubicBezTo>
                  <a:lnTo>
                    <a:pt x="95909" y="86248"/>
                  </a:lnTo>
                  <a:cubicBezTo>
                    <a:pt x="121465" y="63921"/>
                    <a:pt x="145220" y="39623"/>
                    <a:pt x="166966" y="13572"/>
                  </a:cubicBezTo>
                  <a:cubicBezTo>
                    <a:pt x="168108" y="12143"/>
                    <a:pt x="169252" y="10715"/>
                    <a:pt x="170300" y="9190"/>
                  </a:cubicBezTo>
                  <a:cubicBezTo>
                    <a:pt x="172776" y="6047"/>
                    <a:pt x="175062" y="2904"/>
                    <a:pt x="177348" y="-335"/>
                  </a:cubicBezTo>
                  <a:lnTo>
                    <a:pt x="177348" y="-335"/>
                  </a:lnTo>
                  <a:lnTo>
                    <a:pt x="178110" y="-335"/>
                  </a:lnTo>
                  <a:lnTo>
                    <a:pt x="179253" y="42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161E562A-2D0C-9EA9-A787-D2BF757EA419}"/>
                </a:ext>
              </a:extLst>
            </p:cNvPr>
            <p:cNvSpPr/>
            <p:nvPr/>
          </p:nvSpPr>
          <p:spPr>
            <a:xfrm>
              <a:off x="8393479" y="3450027"/>
              <a:ext cx="178162" cy="176400"/>
            </a:xfrm>
            <a:custGeom>
              <a:gdLst>
                <a:gd name="connsiteX0" fmla="*/ 68224 w 73214"/>
                <a:gd name="connsiteY0" fmla="*/ 4145 h 72490"/>
                <a:gd name="connsiteX1" fmla="*/ 53079 w 73214"/>
                <a:gd name="connsiteY1" fmla="*/ 53389 h 72490"/>
                <a:gd name="connsiteX2" fmla="*/ 3645 w 73214"/>
                <a:gd name="connsiteY2" fmla="*/ 67677 h 72490"/>
                <a:gd name="connsiteX3" fmla="*/ 18694 w 73214"/>
                <a:gd name="connsiteY3" fmla="*/ 18432 h 72490"/>
                <a:gd name="connsiteX4" fmla="*/ 68224 w 73214"/>
                <a:gd name="connsiteY4" fmla="*/ 4145 h 7249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214" h="72490">
                  <a:moveTo>
                    <a:pt x="68224" y="4145"/>
                  </a:moveTo>
                  <a:cubicBezTo>
                    <a:pt x="77749" y="13670"/>
                    <a:pt x="70986" y="35863"/>
                    <a:pt x="53079" y="53389"/>
                  </a:cubicBezTo>
                  <a:cubicBezTo>
                    <a:pt x="35172" y="70915"/>
                    <a:pt x="13170" y="77297"/>
                    <a:pt x="3645" y="67677"/>
                  </a:cubicBezTo>
                  <a:cubicBezTo>
                    <a:pt x="-5880" y="58056"/>
                    <a:pt x="882" y="35958"/>
                    <a:pt x="18694" y="18432"/>
                  </a:cubicBezTo>
                  <a:cubicBezTo>
                    <a:pt x="36505" y="906"/>
                    <a:pt x="58699" y="-5475"/>
                    <a:pt x="68224" y="414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FFB5128F-19DB-0E96-AB62-FBEDC52A75D5}"/>
                </a:ext>
              </a:extLst>
            </p:cNvPr>
            <p:cNvSpPr/>
            <p:nvPr/>
          </p:nvSpPr>
          <p:spPr>
            <a:xfrm>
              <a:off x="8679785" y="3452614"/>
              <a:ext cx="177419" cy="176921"/>
            </a:xfrm>
            <a:custGeom>
              <a:gdLst>
                <a:gd name="connsiteX0" fmla="*/ 67917 w 72909"/>
                <a:gd name="connsiteY0" fmla="*/ 4035 h 72704"/>
                <a:gd name="connsiteX1" fmla="*/ 52867 w 72909"/>
                <a:gd name="connsiteY1" fmla="*/ 53279 h 72704"/>
                <a:gd name="connsiteX2" fmla="*/ 3623 w 72909"/>
                <a:gd name="connsiteY2" fmla="*/ 68043 h 72704"/>
                <a:gd name="connsiteX3" fmla="*/ 18768 w 72909"/>
                <a:gd name="connsiteY3" fmla="*/ 18798 h 72704"/>
                <a:gd name="connsiteX4" fmla="*/ 67917 w 72909"/>
                <a:gd name="connsiteY4" fmla="*/ 4035 h 7270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9" h="72704">
                  <a:moveTo>
                    <a:pt x="67917" y="4035"/>
                  </a:moveTo>
                  <a:cubicBezTo>
                    <a:pt x="77442" y="13560"/>
                    <a:pt x="70679" y="35753"/>
                    <a:pt x="52867" y="53279"/>
                  </a:cubicBezTo>
                  <a:cubicBezTo>
                    <a:pt x="35056" y="70805"/>
                    <a:pt x="13148" y="77568"/>
                    <a:pt x="3623" y="68043"/>
                  </a:cubicBezTo>
                  <a:cubicBezTo>
                    <a:pt x="-5902" y="58518"/>
                    <a:pt x="956" y="36325"/>
                    <a:pt x="18768" y="18798"/>
                  </a:cubicBezTo>
                  <a:cubicBezTo>
                    <a:pt x="36580" y="1272"/>
                    <a:pt x="58487" y="-5586"/>
                    <a:pt x="67917" y="403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ABB03E91-8809-3E7F-B977-A19DC438E2BF}"/>
                </a:ext>
              </a:extLst>
            </p:cNvPr>
            <p:cNvSpPr/>
            <p:nvPr/>
          </p:nvSpPr>
          <p:spPr>
            <a:xfrm>
              <a:off x="8374703" y="3751810"/>
              <a:ext cx="178162" cy="176400"/>
            </a:xfrm>
            <a:custGeom>
              <a:gdLst>
                <a:gd name="connsiteX0" fmla="*/ 68224 w 73214"/>
                <a:gd name="connsiteY0" fmla="*/ 4145 h 72490"/>
                <a:gd name="connsiteX1" fmla="*/ 53079 w 73214"/>
                <a:gd name="connsiteY1" fmla="*/ 53389 h 72490"/>
                <a:gd name="connsiteX2" fmla="*/ 3645 w 73214"/>
                <a:gd name="connsiteY2" fmla="*/ 67677 h 72490"/>
                <a:gd name="connsiteX3" fmla="*/ 18694 w 73214"/>
                <a:gd name="connsiteY3" fmla="*/ 18432 h 72490"/>
                <a:gd name="connsiteX4" fmla="*/ 68224 w 73214"/>
                <a:gd name="connsiteY4" fmla="*/ 4145 h 7249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214" h="72490">
                  <a:moveTo>
                    <a:pt x="68224" y="4145"/>
                  </a:moveTo>
                  <a:cubicBezTo>
                    <a:pt x="77749" y="13670"/>
                    <a:pt x="70986" y="35863"/>
                    <a:pt x="53079" y="53389"/>
                  </a:cubicBezTo>
                  <a:cubicBezTo>
                    <a:pt x="35172" y="70915"/>
                    <a:pt x="13170" y="77297"/>
                    <a:pt x="3645" y="67677"/>
                  </a:cubicBezTo>
                  <a:cubicBezTo>
                    <a:pt x="-5880" y="58056"/>
                    <a:pt x="882" y="35958"/>
                    <a:pt x="18694" y="18432"/>
                  </a:cubicBezTo>
                  <a:cubicBezTo>
                    <a:pt x="36505" y="906"/>
                    <a:pt x="58699" y="-5475"/>
                    <a:pt x="68224" y="414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52DFC49E-8E1B-2690-3403-AE19B986E2F2}"/>
                </a:ext>
              </a:extLst>
            </p:cNvPr>
            <p:cNvSpPr/>
            <p:nvPr/>
          </p:nvSpPr>
          <p:spPr>
            <a:xfrm>
              <a:off x="8326046" y="5159252"/>
              <a:ext cx="191112" cy="162159"/>
            </a:xfrm>
            <a:custGeom>
              <a:gdLst>
                <a:gd name="connsiteX0" fmla="*/ 75075 w 78536"/>
                <a:gd name="connsiteY0" fmla="*/ 59848 h 66638"/>
                <a:gd name="connsiteX1" fmla="*/ 24021 w 78536"/>
                <a:gd name="connsiteY1" fmla="*/ 52705 h 66638"/>
                <a:gd name="connsiteX2" fmla="*/ 2113 w 78536"/>
                <a:gd name="connsiteY2" fmla="*/ 6127 h 66638"/>
                <a:gd name="connsiteX3" fmla="*/ 53167 w 78536"/>
                <a:gd name="connsiteY3" fmla="*/ 13176 h 66638"/>
                <a:gd name="connsiteX4" fmla="*/ 75075 w 78536"/>
                <a:gd name="connsiteY4" fmla="*/ 59848 h 6663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536" h="66638">
                  <a:moveTo>
                    <a:pt x="75075" y="59848"/>
                  </a:moveTo>
                  <a:cubicBezTo>
                    <a:pt x="66979" y="70706"/>
                    <a:pt x="44118" y="67564"/>
                    <a:pt x="24021" y="52705"/>
                  </a:cubicBezTo>
                  <a:cubicBezTo>
                    <a:pt x="3923" y="37846"/>
                    <a:pt x="-5888" y="16986"/>
                    <a:pt x="2113" y="6127"/>
                  </a:cubicBezTo>
                  <a:cubicBezTo>
                    <a:pt x="10114" y="-4731"/>
                    <a:pt x="33070" y="-1588"/>
                    <a:pt x="53167" y="13176"/>
                  </a:cubicBezTo>
                  <a:cubicBezTo>
                    <a:pt x="73265" y="27940"/>
                    <a:pt x="83076" y="48894"/>
                    <a:pt x="75075" y="5984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0874555D-1C62-DACE-6E3C-62AA342C3B53}"/>
                </a:ext>
              </a:extLst>
            </p:cNvPr>
            <p:cNvSpPr/>
            <p:nvPr/>
          </p:nvSpPr>
          <p:spPr>
            <a:xfrm>
              <a:off x="8368665" y="5442409"/>
              <a:ext cx="191142" cy="162476"/>
            </a:xfrm>
            <a:custGeom>
              <a:gdLst>
                <a:gd name="connsiteX0" fmla="*/ 75087 w 78548"/>
                <a:gd name="connsiteY0" fmla="*/ 59978 h 66768"/>
                <a:gd name="connsiteX1" fmla="*/ 24033 w 78548"/>
                <a:gd name="connsiteY1" fmla="*/ 52835 h 66768"/>
                <a:gd name="connsiteX2" fmla="*/ 2125 w 78548"/>
                <a:gd name="connsiteY2" fmla="*/ 6162 h 66768"/>
                <a:gd name="connsiteX3" fmla="*/ 53180 w 78548"/>
                <a:gd name="connsiteY3" fmla="*/ 13306 h 66768"/>
                <a:gd name="connsiteX4" fmla="*/ 75087 w 78548"/>
                <a:gd name="connsiteY4" fmla="*/ 59978 h 6676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548" h="66768">
                  <a:moveTo>
                    <a:pt x="75087" y="59978"/>
                  </a:moveTo>
                  <a:cubicBezTo>
                    <a:pt x="66991" y="70837"/>
                    <a:pt x="44226" y="67694"/>
                    <a:pt x="24033" y="52835"/>
                  </a:cubicBezTo>
                  <a:cubicBezTo>
                    <a:pt x="3840" y="37976"/>
                    <a:pt x="-5875" y="17116"/>
                    <a:pt x="2125" y="6162"/>
                  </a:cubicBezTo>
                  <a:cubicBezTo>
                    <a:pt x="10127" y="-4791"/>
                    <a:pt x="33082" y="-1553"/>
                    <a:pt x="53180" y="13306"/>
                  </a:cubicBezTo>
                  <a:cubicBezTo>
                    <a:pt x="73277" y="28165"/>
                    <a:pt x="83088" y="48644"/>
                    <a:pt x="75087" y="5997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7C09505A-AEA3-9B2A-A3FA-E1C1B2BCD926}"/>
                </a:ext>
              </a:extLst>
            </p:cNvPr>
            <p:cNvSpPr/>
            <p:nvPr/>
          </p:nvSpPr>
          <p:spPr>
            <a:xfrm>
              <a:off x="8025093" y="5187776"/>
              <a:ext cx="190976" cy="162245"/>
            </a:xfrm>
            <a:custGeom>
              <a:gdLst>
                <a:gd name="connsiteX0" fmla="*/ 75019 w 78480"/>
                <a:gd name="connsiteY0" fmla="*/ 59842 h 66673"/>
                <a:gd name="connsiteX1" fmla="*/ 24061 w 78480"/>
                <a:gd name="connsiteY1" fmla="*/ 52698 h 66673"/>
                <a:gd name="connsiteX2" fmla="*/ 2153 w 78480"/>
                <a:gd name="connsiteY2" fmla="*/ 6121 h 66673"/>
                <a:gd name="connsiteX3" fmla="*/ 53112 w 78480"/>
                <a:gd name="connsiteY3" fmla="*/ 13265 h 66673"/>
                <a:gd name="connsiteX4" fmla="*/ 75019 w 78480"/>
                <a:gd name="connsiteY4" fmla="*/ 59842 h 6667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480" h="66673">
                  <a:moveTo>
                    <a:pt x="75019" y="59842"/>
                  </a:moveTo>
                  <a:cubicBezTo>
                    <a:pt x="67018" y="70796"/>
                    <a:pt x="44158" y="67557"/>
                    <a:pt x="24061" y="52698"/>
                  </a:cubicBezTo>
                  <a:cubicBezTo>
                    <a:pt x="3962" y="37839"/>
                    <a:pt x="-5943" y="16980"/>
                    <a:pt x="2153" y="6121"/>
                  </a:cubicBezTo>
                  <a:cubicBezTo>
                    <a:pt x="10249" y="-4737"/>
                    <a:pt x="33014" y="-1594"/>
                    <a:pt x="53112" y="13265"/>
                  </a:cubicBezTo>
                  <a:cubicBezTo>
                    <a:pt x="73209" y="28124"/>
                    <a:pt x="83020" y="49174"/>
                    <a:pt x="75019" y="5984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06F07BD2-0252-844B-A194-FEA0777EA42D}"/>
                </a:ext>
              </a:extLst>
            </p:cNvPr>
            <p:cNvSpPr/>
            <p:nvPr/>
          </p:nvSpPr>
          <p:spPr>
            <a:xfrm>
              <a:off x="10241346" y="5113089"/>
              <a:ext cx="350456" cy="364597"/>
            </a:xfrm>
            <a:custGeom>
              <a:gdLst>
                <a:gd name="connsiteX0" fmla="*/ 71335 w 144017"/>
                <a:gd name="connsiteY0" fmla="*/ -335 h 149828"/>
                <a:gd name="connsiteX1" fmla="*/ -674 w 144017"/>
                <a:gd name="connsiteY1" fmla="*/ 77865 h 149828"/>
                <a:gd name="connsiteX2" fmla="*/ 71335 w 144017"/>
                <a:gd name="connsiteY2" fmla="*/ 149494 h 149828"/>
                <a:gd name="connsiteX3" fmla="*/ 143344 w 144017"/>
                <a:gd name="connsiteY3" fmla="*/ 77865 h 149828"/>
                <a:gd name="connsiteX4" fmla="*/ 71335 w 144017"/>
                <a:gd name="connsiteY4" fmla="*/ -335 h 14982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17" h="149828">
                  <a:moveTo>
                    <a:pt x="71335" y="-335"/>
                  </a:moveTo>
                  <a:cubicBezTo>
                    <a:pt x="67049" y="70626"/>
                    <a:pt x="-674" y="77865"/>
                    <a:pt x="-674" y="77865"/>
                  </a:cubicBezTo>
                  <a:cubicBezTo>
                    <a:pt x="65334" y="95392"/>
                    <a:pt x="71335" y="149494"/>
                    <a:pt x="71335" y="149494"/>
                  </a:cubicBezTo>
                  <a:cubicBezTo>
                    <a:pt x="71335" y="149494"/>
                    <a:pt x="89813" y="81390"/>
                    <a:pt x="143344" y="77865"/>
                  </a:cubicBezTo>
                  <a:cubicBezTo>
                    <a:pt x="142963" y="77865"/>
                    <a:pt x="75621" y="70626"/>
                    <a:pt x="71335" y="-33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315B1B8D-309C-75AB-A0FE-118D158868CB}"/>
                </a:ext>
              </a:extLst>
            </p:cNvPr>
            <p:cNvSpPr/>
            <p:nvPr/>
          </p:nvSpPr>
          <p:spPr>
            <a:xfrm>
              <a:off x="11109149" y="2533093"/>
              <a:ext cx="350690" cy="364366"/>
            </a:xfrm>
            <a:custGeom>
              <a:gdLst>
                <a:gd name="connsiteX0" fmla="*/ 71430 w 144113"/>
                <a:gd name="connsiteY0" fmla="*/ -335 h 149733"/>
                <a:gd name="connsiteX1" fmla="*/ -674 w 144113"/>
                <a:gd name="connsiteY1" fmla="*/ 77770 h 149733"/>
                <a:gd name="connsiteX2" fmla="*/ 71430 w 144113"/>
                <a:gd name="connsiteY2" fmla="*/ 149398 h 149733"/>
                <a:gd name="connsiteX3" fmla="*/ 143439 w 144113"/>
                <a:gd name="connsiteY3" fmla="*/ 77770 h 149733"/>
                <a:gd name="connsiteX4" fmla="*/ 71430 w 144113"/>
                <a:gd name="connsiteY4" fmla="*/ -335 h 14973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113" h="149733">
                  <a:moveTo>
                    <a:pt x="71430" y="-335"/>
                  </a:moveTo>
                  <a:cubicBezTo>
                    <a:pt x="67048" y="70531"/>
                    <a:pt x="-674" y="77770"/>
                    <a:pt x="-674" y="77770"/>
                  </a:cubicBezTo>
                  <a:cubicBezTo>
                    <a:pt x="65429" y="95296"/>
                    <a:pt x="71430" y="149398"/>
                    <a:pt x="71430" y="149398"/>
                  </a:cubicBezTo>
                  <a:cubicBezTo>
                    <a:pt x="71430" y="149398"/>
                    <a:pt x="89813" y="81295"/>
                    <a:pt x="143439" y="77770"/>
                  </a:cubicBezTo>
                  <a:cubicBezTo>
                    <a:pt x="143439" y="77770"/>
                    <a:pt x="75716" y="70531"/>
                    <a:pt x="71430" y="-33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EB64DDC8-58A8-1594-BCB8-29EAB3693771}"/>
                </a:ext>
              </a:extLst>
            </p:cNvPr>
            <p:cNvSpPr/>
            <p:nvPr/>
          </p:nvSpPr>
          <p:spPr>
            <a:xfrm>
              <a:off x="8805207" y="1672011"/>
              <a:ext cx="350456" cy="364366"/>
            </a:xfrm>
            <a:custGeom>
              <a:gdLst>
                <a:gd name="connsiteX0" fmla="*/ 71335 w 144017"/>
                <a:gd name="connsiteY0" fmla="*/ -335 h 149733"/>
                <a:gd name="connsiteX1" fmla="*/ -674 w 144017"/>
                <a:gd name="connsiteY1" fmla="*/ 77770 h 149733"/>
                <a:gd name="connsiteX2" fmla="*/ 71335 w 144017"/>
                <a:gd name="connsiteY2" fmla="*/ 149398 h 149733"/>
                <a:gd name="connsiteX3" fmla="*/ 143344 w 144017"/>
                <a:gd name="connsiteY3" fmla="*/ 77770 h 149733"/>
                <a:gd name="connsiteX4" fmla="*/ 71335 w 144017"/>
                <a:gd name="connsiteY4" fmla="*/ -335 h 14973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17" h="149733">
                  <a:moveTo>
                    <a:pt x="71335" y="-335"/>
                  </a:moveTo>
                  <a:cubicBezTo>
                    <a:pt x="67048" y="70627"/>
                    <a:pt x="-674" y="77770"/>
                    <a:pt x="-674" y="77770"/>
                  </a:cubicBezTo>
                  <a:cubicBezTo>
                    <a:pt x="65334" y="95296"/>
                    <a:pt x="71335" y="149398"/>
                    <a:pt x="71335" y="149398"/>
                  </a:cubicBezTo>
                  <a:cubicBezTo>
                    <a:pt x="71335" y="149398"/>
                    <a:pt x="89813" y="81390"/>
                    <a:pt x="143344" y="77770"/>
                  </a:cubicBezTo>
                  <a:cubicBezTo>
                    <a:pt x="143344" y="78151"/>
                    <a:pt x="75907" y="71007"/>
                    <a:pt x="71335" y="-33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2C70663A-A5B1-FE5B-F027-6F7DE7611E1B}"/>
                </a:ext>
              </a:extLst>
            </p:cNvPr>
            <p:cNvSpPr/>
            <p:nvPr/>
          </p:nvSpPr>
          <p:spPr>
            <a:xfrm>
              <a:off x="7345424" y="3763870"/>
              <a:ext cx="350456" cy="364597"/>
            </a:xfrm>
            <a:custGeom>
              <a:gdLst>
                <a:gd name="connsiteX0" fmla="*/ 71335 w 144017"/>
                <a:gd name="connsiteY0" fmla="*/ -335 h 149828"/>
                <a:gd name="connsiteX1" fmla="*/ -674 w 144017"/>
                <a:gd name="connsiteY1" fmla="*/ 77770 h 149828"/>
                <a:gd name="connsiteX2" fmla="*/ 71335 w 144017"/>
                <a:gd name="connsiteY2" fmla="*/ 149494 h 149828"/>
                <a:gd name="connsiteX3" fmla="*/ 143344 w 144017"/>
                <a:gd name="connsiteY3" fmla="*/ 77770 h 149828"/>
                <a:gd name="connsiteX4" fmla="*/ 71335 w 144017"/>
                <a:gd name="connsiteY4" fmla="*/ -335 h 14982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17" h="149828">
                  <a:moveTo>
                    <a:pt x="71335" y="-335"/>
                  </a:moveTo>
                  <a:cubicBezTo>
                    <a:pt x="67049" y="70627"/>
                    <a:pt x="-674" y="77770"/>
                    <a:pt x="-674" y="77770"/>
                  </a:cubicBezTo>
                  <a:cubicBezTo>
                    <a:pt x="65334" y="95391"/>
                    <a:pt x="71335" y="149494"/>
                    <a:pt x="71335" y="149494"/>
                  </a:cubicBezTo>
                  <a:cubicBezTo>
                    <a:pt x="71335" y="149494"/>
                    <a:pt x="89813" y="81390"/>
                    <a:pt x="143344" y="77770"/>
                  </a:cubicBezTo>
                  <a:cubicBezTo>
                    <a:pt x="143344" y="77770"/>
                    <a:pt x="75716" y="70627"/>
                    <a:pt x="71335" y="-33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16" name="标题"/>
          <p:cNvSpPr txBox="1"/>
          <p:nvPr/>
        </p:nvSpPr>
        <p:spPr>
          <a:xfrm>
            <a:off x="387070" y="2584630"/>
            <a:ext cx="7042711" cy="1148912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l" fontAlgn="auto">
              <a:lnSpc>
                <a:spcPct val="100000"/>
              </a:lnSpc>
            </a:pPr>
            <a:r>
              <a:rPr lang="en-US" altLang="zh-CN" sz="6000" b="1" spc="3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金融行业分析报告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9445167" y="6551041"/>
            <a:ext cx="2388235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412812" y="373265"/>
            <a:ext cx="1981200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日期">
            <a:extLst>
              <a:ext uri="{FF2B5EF4-FFF2-40B4-BE49-F238E27FC236}">
                <a16:creationId xmlns:a16="http://schemas.microsoft.com/office/drawing/2014/main" id="{54C8945E-0165-DA1D-7772-E8F47E938322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412811" y="3640498"/>
            <a:ext cx="7016969" cy="50495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defTabSz="914400" eaLnBrk="1" fontAlgn="auto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kern="1200" cap="none" spc="0" normalizeH="0" baseline="0" noProof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2023.04.08</a:t>
            </a:r>
          </a:p>
        </p:txBody>
      </p:sp>
      <p:sp>
        <p:nvSpPr>
          <p:cNvPr id="138" name="任意多边形: 形状 137">
            <a:extLst>
              <a:ext uri="{FF2B5EF4-FFF2-40B4-BE49-F238E27FC236}">
                <a16:creationId xmlns:a16="http://schemas.microsoft.com/office/drawing/2014/main" id="{4A280CD6-B662-8AF7-AE0F-7430752B67CF}"/>
              </a:ext>
            </a:extLst>
          </p:cNvPr>
          <p:cNvSpPr/>
          <p:nvPr/>
        </p:nvSpPr>
        <p:spPr>
          <a:xfrm>
            <a:off x="5273168" y="4254423"/>
            <a:ext cx="1656118" cy="1652780"/>
          </a:xfrm>
          <a:custGeom>
            <a:gdLst>
              <a:gd name="connsiteX0" fmla="*/ 1856063 w 1856737"/>
              <a:gd name="connsiteY0" fmla="*/ 926258 h 1852994"/>
              <a:gd name="connsiteX1" fmla="*/ 1843490 w 1856737"/>
              <a:gd name="connsiteY1" fmla="*/ 1079419 h 1852994"/>
              <a:gd name="connsiteX2" fmla="*/ 1806914 w 1856737"/>
              <a:gd name="connsiteY2" fmla="*/ 1224676 h 1852994"/>
              <a:gd name="connsiteX3" fmla="*/ 1508019 w 1856737"/>
              <a:gd name="connsiteY3" fmla="*/ 1649967 h 1852994"/>
              <a:gd name="connsiteX4" fmla="*/ 1469919 w 1856737"/>
              <a:gd name="connsiteY4" fmla="*/ 1678542 h 1852994"/>
              <a:gd name="connsiteX5" fmla="*/ 1467728 w 1856737"/>
              <a:gd name="connsiteY5" fmla="*/ 1680161 h 1852994"/>
              <a:gd name="connsiteX6" fmla="*/ 929185 w 1856737"/>
              <a:gd name="connsiteY6" fmla="*/ 1852659 h 1852994"/>
              <a:gd name="connsiteX7" fmla="*/ 908897 w 1856737"/>
              <a:gd name="connsiteY7" fmla="*/ 1852659 h 1852994"/>
              <a:gd name="connsiteX8" fmla="*/ 853843 w 1856737"/>
              <a:gd name="connsiteY8" fmla="*/ 1849897 h 1852994"/>
              <a:gd name="connsiteX9" fmla="*/ 850699 w 1856737"/>
              <a:gd name="connsiteY9" fmla="*/ 1849897 h 1852994"/>
              <a:gd name="connsiteX10" fmla="*/ 837459 w 1856737"/>
              <a:gd name="connsiteY10" fmla="*/ 1848754 h 1852994"/>
              <a:gd name="connsiteX11" fmla="*/ 819743 w 1856737"/>
              <a:gd name="connsiteY11" fmla="*/ 1846754 h 1852994"/>
              <a:gd name="connsiteX12" fmla="*/ 817933 w 1856737"/>
              <a:gd name="connsiteY12" fmla="*/ 1846754 h 1852994"/>
              <a:gd name="connsiteX13" fmla="*/ 814694 w 1856737"/>
              <a:gd name="connsiteY13" fmla="*/ 1846754 h 1852994"/>
              <a:gd name="connsiteX14" fmla="*/ 812885 w 1856737"/>
              <a:gd name="connsiteY14" fmla="*/ 1846754 h 1852994"/>
              <a:gd name="connsiteX15" fmla="*/ 810027 w 1856737"/>
              <a:gd name="connsiteY15" fmla="*/ 1846754 h 1852994"/>
              <a:gd name="connsiteX16" fmla="*/ 809075 w 1856737"/>
              <a:gd name="connsiteY16" fmla="*/ 1846754 h 1852994"/>
              <a:gd name="connsiteX17" fmla="*/ 760212 w 1856737"/>
              <a:gd name="connsiteY17" fmla="*/ 1839039 h 1852994"/>
              <a:gd name="connsiteX18" fmla="*/ 754496 w 1856737"/>
              <a:gd name="connsiteY18" fmla="*/ 1837990 h 1852994"/>
              <a:gd name="connsiteX19" fmla="*/ 629338 w 1856737"/>
              <a:gd name="connsiteY19" fmla="*/ 1804844 h 1852994"/>
              <a:gd name="connsiteX20" fmla="*/ 622480 w 1856737"/>
              <a:gd name="connsiteY20" fmla="*/ 1802462 h 1852994"/>
              <a:gd name="connsiteX21" fmla="*/ 608383 w 1856737"/>
              <a:gd name="connsiteY21" fmla="*/ 1797319 h 1852994"/>
              <a:gd name="connsiteX22" fmla="*/ 603906 w 1856737"/>
              <a:gd name="connsiteY22" fmla="*/ 1795699 h 1852994"/>
              <a:gd name="connsiteX23" fmla="*/ 566664 w 1856737"/>
              <a:gd name="connsiteY23" fmla="*/ 1780840 h 1852994"/>
              <a:gd name="connsiteX24" fmla="*/ 558948 w 1856737"/>
              <a:gd name="connsiteY24" fmla="*/ 1777507 h 1852994"/>
              <a:gd name="connsiteX25" fmla="*/ 558948 w 1856737"/>
              <a:gd name="connsiteY25" fmla="*/ 1777507 h 1852994"/>
              <a:gd name="connsiteX26" fmla="*/ 553138 w 1856737"/>
              <a:gd name="connsiteY26" fmla="*/ 1774935 h 1852994"/>
              <a:gd name="connsiteX27" fmla="*/ 78021 w 1856737"/>
              <a:gd name="connsiteY27" fmla="*/ 553411 h 1852994"/>
              <a:gd name="connsiteX28" fmla="*/ 859653 w 1856737"/>
              <a:gd name="connsiteY28" fmla="*/ 2237 h 1852994"/>
              <a:gd name="connsiteX29" fmla="*/ 929471 w 1856737"/>
              <a:gd name="connsiteY29" fmla="*/ -334 h 1852994"/>
              <a:gd name="connsiteX30" fmla="*/ 1152165 w 1856737"/>
              <a:gd name="connsiteY30" fmla="*/ 26621 h 1852994"/>
              <a:gd name="connsiteX31" fmla="*/ 1178740 w 1856737"/>
              <a:gd name="connsiteY31" fmla="*/ 33575 h 1852994"/>
              <a:gd name="connsiteX32" fmla="*/ 1518973 w 1856737"/>
              <a:gd name="connsiteY32" fmla="*/ 211311 h 1852994"/>
              <a:gd name="connsiteX33" fmla="*/ 1600888 w 1856737"/>
              <a:gd name="connsiteY33" fmla="*/ 287511 h 1852994"/>
              <a:gd name="connsiteX34" fmla="*/ 1756146 w 1856737"/>
              <a:gd name="connsiteY34" fmla="*/ 507158 h 1852994"/>
              <a:gd name="connsiteX35" fmla="*/ 1756146 w 1856737"/>
              <a:gd name="connsiteY35" fmla="*/ 507158 h 1852994"/>
              <a:gd name="connsiteX36" fmla="*/ 1853872 w 1856737"/>
              <a:gd name="connsiteY36" fmla="*/ 864917 h 1852994"/>
              <a:gd name="connsiteX37" fmla="*/ 1853872 w 1856737"/>
              <a:gd name="connsiteY37" fmla="*/ 864917 h 1852994"/>
              <a:gd name="connsiteX38" fmla="*/ 1856063 w 1856737"/>
              <a:gd name="connsiteY38" fmla="*/ 926258 h 185299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856737" h="1852994">
                <a:moveTo>
                  <a:pt x="1856063" y="926258"/>
                </a:moveTo>
                <a:cubicBezTo>
                  <a:pt x="1856091" y="977569"/>
                  <a:pt x="1851891" y="1028794"/>
                  <a:pt x="1843490" y="1079419"/>
                </a:cubicBezTo>
                <a:cubicBezTo>
                  <a:pt x="1835308" y="1128759"/>
                  <a:pt x="1823078" y="1177346"/>
                  <a:pt x="1806914" y="1224676"/>
                </a:cubicBezTo>
                <a:cubicBezTo>
                  <a:pt x="1749888" y="1392049"/>
                  <a:pt x="1646180" y="1539620"/>
                  <a:pt x="1508019" y="1649967"/>
                </a:cubicBezTo>
                <a:cubicBezTo>
                  <a:pt x="1495637" y="1659968"/>
                  <a:pt x="1483064" y="1669493"/>
                  <a:pt x="1469919" y="1678542"/>
                </a:cubicBezTo>
                <a:lnTo>
                  <a:pt x="1467728" y="1680161"/>
                </a:lnTo>
                <a:cubicBezTo>
                  <a:pt x="1310652" y="1792537"/>
                  <a:pt x="1122314" y="1852859"/>
                  <a:pt x="929185" y="1852659"/>
                </a:cubicBezTo>
                <a:lnTo>
                  <a:pt x="908897" y="1852659"/>
                </a:lnTo>
                <a:cubicBezTo>
                  <a:pt x="890418" y="1852659"/>
                  <a:pt x="872064" y="1851735"/>
                  <a:pt x="853843" y="1849897"/>
                </a:cubicBezTo>
                <a:lnTo>
                  <a:pt x="850699" y="1849897"/>
                </a:lnTo>
                <a:cubicBezTo>
                  <a:pt x="846222" y="1849897"/>
                  <a:pt x="841841" y="1849135"/>
                  <a:pt x="837459" y="1848754"/>
                </a:cubicBezTo>
                <a:cubicBezTo>
                  <a:pt x="831554" y="1848182"/>
                  <a:pt x="825648" y="1847515"/>
                  <a:pt x="819743" y="1846754"/>
                </a:cubicBezTo>
                <a:lnTo>
                  <a:pt x="817933" y="1846754"/>
                </a:lnTo>
                <a:lnTo>
                  <a:pt x="814694" y="1846754"/>
                </a:lnTo>
                <a:lnTo>
                  <a:pt x="812885" y="1846754"/>
                </a:lnTo>
                <a:lnTo>
                  <a:pt x="810027" y="1846754"/>
                </a:lnTo>
                <a:lnTo>
                  <a:pt x="809075" y="1846754"/>
                </a:lnTo>
                <a:cubicBezTo>
                  <a:pt x="792692" y="1844658"/>
                  <a:pt x="776309" y="1842086"/>
                  <a:pt x="760212" y="1839039"/>
                </a:cubicBezTo>
                <a:lnTo>
                  <a:pt x="754496" y="1837990"/>
                </a:lnTo>
                <a:cubicBezTo>
                  <a:pt x="712034" y="1829961"/>
                  <a:pt x="670210" y="1818883"/>
                  <a:pt x="629338" y="1804844"/>
                </a:cubicBezTo>
                <a:lnTo>
                  <a:pt x="622480" y="1802462"/>
                </a:lnTo>
                <a:cubicBezTo>
                  <a:pt x="617717" y="1800843"/>
                  <a:pt x="612955" y="1799129"/>
                  <a:pt x="608383" y="1797319"/>
                </a:cubicBezTo>
                <a:lnTo>
                  <a:pt x="603906" y="1795699"/>
                </a:lnTo>
                <a:cubicBezTo>
                  <a:pt x="591334" y="1791032"/>
                  <a:pt x="578951" y="1786174"/>
                  <a:pt x="566664" y="1780840"/>
                </a:cubicBezTo>
                <a:lnTo>
                  <a:pt x="558948" y="1777507"/>
                </a:lnTo>
                <a:lnTo>
                  <a:pt x="558948" y="1777507"/>
                </a:lnTo>
                <a:lnTo>
                  <a:pt x="553138" y="1774935"/>
                </a:lnTo>
                <a:cubicBezTo>
                  <a:pt x="84622" y="1568824"/>
                  <a:pt x="-128090" y="1021927"/>
                  <a:pt x="78021" y="553411"/>
                </a:cubicBezTo>
                <a:cubicBezTo>
                  <a:pt x="216324" y="239057"/>
                  <a:pt x="517114" y="26955"/>
                  <a:pt x="859653" y="2237"/>
                </a:cubicBezTo>
                <a:cubicBezTo>
                  <a:pt x="882703" y="523"/>
                  <a:pt x="905972" y="-334"/>
                  <a:pt x="929471" y="-334"/>
                </a:cubicBezTo>
                <a:cubicBezTo>
                  <a:pt x="1004518" y="-392"/>
                  <a:pt x="1079299" y="8657"/>
                  <a:pt x="1152165" y="26621"/>
                </a:cubicBezTo>
                <a:cubicBezTo>
                  <a:pt x="1161119" y="28812"/>
                  <a:pt x="1169882" y="31098"/>
                  <a:pt x="1178740" y="33575"/>
                </a:cubicBezTo>
                <a:cubicBezTo>
                  <a:pt x="1303327" y="68388"/>
                  <a:pt x="1419227" y="128939"/>
                  <a:pt x="1518973" y="211311"/>
                </a:cubicBezTo>
                <a:cubicBezTo>
                  <a:pt x="1547748" y="235086"/>
                  <a:pt x="1575094" y="260527"/>
                  <a:pt x="1600888" y="287511"/>
                </a:cubicBezTo>
                <a:cubicBezTo>
                  <a:pt x="1662982" y="352834"/>
                  <a:pt x="1715284" y="426824"/>
                  <a:pt x="1756146" y="507158"/>
                </a:cubicBezTo>
                <a:lnTo>
                  <a:pt x="1756146" y="507158"/>
                </a:lnTo>
                <a:cubicBezTo>
                  <a:pt x="1812657" y="618543"/>
                  <a:pt x="1845909" y="740263"/>
                  <a:pt x="1853872" y="864917"/>
                </a:cubicBezTo>
                <a:cubicBezTo>
                  <a:pt x="1853872" y="864917"/>
                  <a:pt x="1853872" y="864917"/>
                  <a:pt x="1853872" y="864917"/>
                </a:cubicBezTo>
                <a:cubicBezTo>
                  <a:pt x="1855396" y="885586"/>
                  <a:pt x="1856063" y="905779"/>
                  <a:pt x="1856063" y="926258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1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9" name="任意多边形: 形状 138">
            <a:extLst>
              <a:ext uri="{FF2B5EF4-FFF2-40B4-BE49-F238E27FC236}">
                <a16:creationId xmlns:a16="http://schemas.microsoft.com/office/drawing/2014/main" id="{FD6D5B61-01B9-3009-FDF6-09180563D246}"/>
              </a:ext>
            </a:extLst>
          </p:cNvPr>
          <p:cNvSpPr/>
          <p:nvPr/>
        </p:nvSpPr>
        <p:spPr>
          <a:xfrm>
            <a:off x="-239616" y="-357450"/>
            <a:ext cx="1304856" cy="1302226"/>
          </a:xfrm>
          <a:custGeom>
            <a:gdLst>
              <a:gd name="connsiteX0" fmla="*/ 1856063 w 1856737"/>
              <a:gd name="connsiteY0" fmla="*/ 926258 h 1852994"/>
              <a:gd name="connsiteX1" fmla="*/ 1843490 w 1856737"/>
              <a:gd name="connsiteY1" fmla="*/ 1079419 h 1852994"/>
              <a:gd name="connsiteX2" fmla="*/ 1806914 w 1856737"/>
              <a:gd name="connsiteY2" fmla="*/ 1224676 h 1852994"/>
              <a:gd name="connsiteX3" fmla="*/ 1508019 w 1856737"/>
              <a:gd name="connsiteY3" fmla="*/ 1649967 h 1852994"/>
              <a:gd name="connsiteX4" fmla="*/ 1469919 w 1856737"/>
              <a:gd name="connsiteY4" fmla="*/ 1678542 h 1852994"/>
              <a:gd name="connsiteX5" fmla="*/ 1467728 w 1856737"/>
              <a:gd name="connsiteY5" fmla="*/ 1680161 h 1852994"/>
              <a:gd name="connsiteX6" fmla="*/ 929185 w 1856737"/>
              <a:gd name="connsiteY6" fmla="*/ 1852659 h 1852994"/>
              <a:gd name="connsiteX7" fmla="*/ 908897 w 1856737"/>
              <a:gd name="connsiteY7" fmla="*/ 1852659 h 1852994"/>
              <a:gd name="connsiteX8" fmla="*/ 853843 w 1856737"/>
              <a:gd name="connsiteY8" fmla="*/ 1849897 h 1852994"/>
              <a:gd name="connsiteX9" fmla="*/ 850699 w 1856737"/>
              <a:gd name="connsiteY9" fmla="*/ 1849897 h 1852994"/>
              <a:gd name="connsiteX10" fmla="*/ 837459 w 1856737"/>
              <a:gd name="connsiteY10" fmla="*/ 1848754 h 1852994"/>
              <a:gd name="connsiteX11" fmla="*/ 819743 w 1856737"/>
              <a:gd name="connsiteY11" fmla="*/ 1846754 h 1852994"/>
              <a:gd name="connsiteX12" fmla="*/ 817933 w 1856737"/>
              <a:gd name="connsiteY12" fmla="*/ 1846754 h 1852994"/>
              <a:gd name="connsiteX13" fmla="*/ 814694 w 1856737"/>
              <a:gd name="connsiteY13" fmla="*/ 1846754 h 1852994"/>
              <a:gd name="connsiteX14" fmla="*/ 812885 w 1856737"/>
              <a:gd name="connsiteY14" fmla="*/ 1846754 h 1852994"/>
              <a:gd name="connsiteX15" fmla="*/ 810027 w 1856737"/>
              <a:gd name="connsiteY15" fmla="*/ 1846754 h 1852994"/>
              <a:gd name="connsiteX16" fmla="*/ 809075 w 1856737"/>
              <a:gd name="connsiteY16" fmla="*/ 1846754 h 1852994"/>
              <a:gd name="connsiteX17" fmla="*/ 760212 w 1856737"/>
              <a:gd name="connsiteY17" fmla="*/ 1839039 h 1852994"/>
              <a:gd name="connsiteX18" fmla="*/ 754496 w 1856737"/>
              <a:gd name="connsiteY18" fmla="*/ 1837990 h 1852994"/>
              <a:gd name="connsiteX19" fmla="*/ 629338 w 1856737"/>
              <a:gd name="connsiteY19" fmla="*/ 1804844 h 1852994"/>
              <a:gd name="connsiteX20" fmla="*/ 622480 w 1856737"/>
              <a:gd name="connsiteY20" fmla="*/ 1802462 h 1852994"/>
              <a:gd name="connsiteX21" fmla="*/ 608383 w 1856737"/>
              <a:gd name="connsiteY21" fmla="*/ 1797319 h 1852994"/>
              <a:gd name="connsiteX22" fmla="*/ 603906 w 1856737"/>
              <a:gd name="connsiteY22" fmla="*/ 1795699 h 1852994"/>
              <a:gd name="connsiteX23" fmla="*/ 566664 w 1856737"/>
              <a:gd name="connsiteY23" fmla="*/ 1780840 h 1852994"/>
              <a:gd name="connsiteX24" fmla="*/ 558948 w 1856737"/>
              <a:gd name="connsiteY24" fmla="*/ 1777507 h 1852994"/>
              <a:gd name="connsiteX25" fmla="*/ 558948 w 1856737"/>
              <a:gd name="connsiteY25" fmla="*/ 1777507 h 1852994"/>
              <a:gd name="connsiteX26" fmla="*/ 553138 w 1856737"/>
              <a:gd name="connsiteY26" fmla="*/ 1774935 h 1852994"/>
              <a:gd name="connsiteX27" fmla="*/ 78021 w 1856737"/>
              <a:gd name="connsiteY27" fmla="*/ 553411 h 1852994"/>
              <a:gd name="connsiteX28" fmla="*/ 859653 w 1856737"/>
              <a:gd name="connsiteY28" fmla="*/ 2237 h 1852994"/>
              <a:gd name="connsiteX29" fmla="*/ 929471 w 1856737"/>
              <a:gd name="connsiteY29" fmla="*/ -334 h 1852994"/>
              <a:gd name="connsiteX30" fmla="*/ 1152165 w 1856737"/>
              <a:gd name="connsiteY30" fmla="*/ 26621 h 1852994"/>
              <a:gd name="connsiteX31" fmla="*/ 1178740 w 1856737"/>
              <a:gd name="connsiteY31" fmla="*/ 33575 h 1852994"/>
              <a:gd name="connsiteX32" fmla="*/ 1518973 w 1856737"/>
              <a:gd name="connsiteY32" fmla="*/ 211311 h 1852994"/>
              <a:gd name="connsiteX33" fmla="*/ 1600888 w 1856737"/>
              <a:gd name="connsiteY33" fmla="*/ 287511 h 1852994"/>
              <a:gd name="connsiteX34" fmla="*/ 1756146 w 1856737"/>
              <a:gd name="connsiteY34" fmla="*/ 507158 h 1852994"/>
              <a:gd name="connsiteX35" fmla="*/ 1756146 w 1856737"/>
              <a:gd name="connsiteY35" fmla="*/ 507158 h 1852994"/>
              <a:gd name="connsiteX36" fmla="*/ 1853872 w 1856737"/>
              <a:gd name="connsiteY36" fmla="*/ 864917 h 1852994"/>
              <a:gd name="connsiteX37" fmla="*/ 1853872 w 1856737"/>
              <a:gd name="connsiteY37" fmla="*/ 864917 h 1852994"/>
              <a:gd name="connsiteX38" fmla="*/ 1856063 w 1856737"/>
              <a:gd name="connsiteY38" fmla="*/ 926258 h 185299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856737" h="1852994">
                <a:moveTo>
                  <a:pt x="1856063" y="926258"/>
                </a:moveTo>
                <a:cubicBezTo>
                  <a:pt x="1856091" y="977569"/>
                  <a:pt x="1851891" y="1028794"/>
                  <a:pt x="1843490" y="1079419"/>
                </a:cubicBezTo>
                <a:cubicBezTo>
                  <a:pt x="1835308" y="1128759"/>
                  <a:pt x="1823078" y="1177346"/>
                  <a:pt x="1806914" y="1224676"/>
                </a:cubicBezTo>
                <a:cubicBezTo>
                  <a:pt x="1749888" y="1392049"/>
                  <a:pt x="1646180" y="1539620"/>
                  <a:pt x="1508019" y="1649967"/>
                </a:cubicBezTo>
                <a:cubicBezTo>
                  <a:pt x="1495637" y="1659968"/>
                  <a:pt x="1483064" y="1669493"/>
                  <a:pt x="1469919" y="1678542"/>
                </a:cubicBezTo>
                <a:lnTo>
                  <a:pt x="1467728" y="1680161"/>
                </a:lnTo>
                <a:cubicBezTo>
                  <a:pt x="1310652" y="1792537"/>
                  <a:pt x="1122314" y="1852859"/>
                  <a:pt x="929185" y="1852659"/>
                </a:cubicBezTo>
                <a:lnTo>
                  <a:pt x="908897" y="1852659"/>
                </a:lnTo>
                <a:cubicBezTo>
                  <a:pt x="890418" y="1852659"/>
                  <a:pt x="872064" y="1851735"/>
                  <a:pt x="853843" y="1849897"/>
                </a:cubicBezTo>
                <a:lnTo>
                  <a:pt x="850699" y="1849897"/>
                </a:lnTo>
                <a:cubicBezTo>
                  <a:pt x="846222" y="1849897"/>
                  <a:pt x="841841" y="1849135"/>
                  <a:pt x="837459" y="1848754"/>
                </a:cubicBezTo>
                <a:cubicBezTo>
                  <a:pt x="831554" y="1848182"/>
                  <a:pt x="825648" y="1847515"/>
                  <a:pt x="819743" y="1846754"/>
                </a:cubicBezTo>
                <a:lnTo>
                  <a:pt x="817933" y="1846754"/>
                </a:lnTo>
                <a:lnTo>
                  <a:pt x="814694" y="1846754"/>
                </a:lnTo>
                <a:lnTo>
                  <a:pt x="812885" y="1846754"/>
                </a:lnTo>
                <a:lnTo>
                  <a:pt x="810027" y="1846754"/>
                </a:lnTo>
                <a:lnTo>
                  <a:pt x="809075" y="1846754"/>
                </a:lnTo>
                <a:cubicBezTo>
                  <a:pt x="792692" y="1844658"/>
                  <a:pt x="776309" y="1842086"/>
                  <a:pt x="760212" y="1839039"/>
                </a:cubicBezTo>
                <a:lnTo>
                  <a:pt x="754496" y="1837990"/>
                </a:lnTo>
                <a:cubicBezTo>
                  <a:pt x="712034" y="1829961"/>
                  <a:pt x="670210" y="1818883"/>
                  <a:pt x="629338" y="1804844"/>
                </a:cubicBezTo>
                <a:lnTo>
                  <a:pt x="622480" y="1802462"/>
                </a:lnTo>
                <a:cubicBezTo>
                  <a:pt x="617717" y="1800843"/>
                  <a:pt x="612955" y="1799129"/>
                  <a:pt x="608383" y="1797319"/>
                </a:cubicBezTo>
                <a:lnTo>
                  <a:pt x="603906" y="1795699"/>
                </a:lnTo>
                <a:cubicBezTo>
                  <a:pt x="591334" y="1791032"/>
                  <a:pt x="578951" y="1786174"/>
                  <a:pt x="566664" y="1780840"/>
                </a:cubicBezTo>
                <a:lnTo>
                  <a:pt x="558948" y="1777507"/>
                </a:lnTo>
                <a:lnTo>
                  <a:pt x="558948" y="1777507"/>
                </a:lnTo>
                <a:lnTo>
                  <a:pt x="553138" y="1774935"/>
                </a:lnTo>
                <a:cubicBezTo>
                  <a:pt x="84622" y="1568824"/>
                  <a:pt x="-128090" y="1021927"/>
                  <a:pt x="78021" y="553411"/>
                </a:cubicBezTo>
                <a:cubicBezTo>
                  <a:pt x="216324" y="239057"/>
                  <a:pt x="517114" y="26955"/>
                  <a:pt x="859653" y="2237"/>
                </a:cubicBezTo>
                <a:cubicBezTo>
                  <a:pt x="882703" y="523"/>
                  <a:pt x="905972" y="-334"/>
                  <a:pt x="929471" y="-334"/>
                </a:cubicBezTo>
                <a:cubicBezTo>
                  <a:pt x="1004518" y="-392"/>
                  <a:pt x="1079299" y="8657"/>
                  <a:pt x="1152165" y="26621"/>
                </a:cubicBezTo>
                <a:cubicBezTo>
                  <a:pt x="1161119" y="28812"/>
                  <a:pt x="1169882" y="31098"/>
                  <a:pt x="1178740" y="33575"/>
                </a:cubicBezTo>
                <a:cubicBezTo>
                  <a:pt x="1303327" y="68388"/>
                  <a:pt x="1419227" y="128939"/>
                  <a:pt x="1518973" y="211311"/>
                </a:cubicBezTo>
                <a:cubicBezTo>
                  <a:pt x="1547748" y="235086"/>
                  <a:pt x="1575094" y="260527"/>
                  <a:pt x="1600888" y="287511"/>
                </a:cubicBezTo>
                <a:cubicBezTo>
                  <a:pt x="1662982" y="352834"/>
                  <a:pt x="1715284" y="426824"/>
                  <a:pt x="1756146" y="507158"/>
                </a:cubicBezTo>
                <a:lnTo>
                  <a:pt x="1756146" y="507158"/>
                </a:lnTo>
                <a:cubicBezTo>
                  <a:pt x="1812657" y="618543"/>
                  <a:pt x="1845909" y="740263"/>
                  <a:pt x="1853872" y="864917"/>
                </a:cubicBezTo>
                <a:cubicBezTo>
                  <a:pt x="1853872" y="864917"/>
                  <a:pt x="1853872" y="864917"/>
                  <a:pt x="1853872" y="864917"/>
                </a:cubicBezTo>
                <a:cubicBezTo>
                  <a:pt x="1855396" y="885586"/>
                  <a:pt x="1856063" y="905779"/>
                  <a:pt x="1856063" y="926258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1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41" name="任意多边形: 形状 140">
            <a:extLst>
              <a:ext uri="{FF2B5EF4-FFF2-40B4-BE49-F238E27FC236}">
                <a16:creationId xmlns:a16="http://schemas.microsoft.com/office/drawing/2014/main" id="{2101F1CD-4F2E-A531-5E06-0355E1C6578D}"/>
              </a:ext>
            </a:extLst>
          </p:cNvPr>
          <p:cNvSpPr/>
          <p:nvPr/>
        </p:nvSpPr>
        <p:spPr>
          <a:xfrm>
            <a:off x="200097" y="2072584"/>
            <a:ext cx="425428" cy="442313"/>
          </a:xfrm>
          <a:custGeom>
            <a:gdLst>
              <a:gd name="connsiteX0" fmla="*/ 71335 w 144017"/>
              <a:gd name="connsiteY0" fmla="*/ -335 h 149733"/>
              <a:gd name="connsiteX1" fmla="*/ -674 w 144017"/>
              <a:gd name="connsiteY1" fmla="*/ 77770 h 149733"/>
              <a:gd name="connsiteX2" fmla="*/ 71335 w 144017"/>
              <a:gd name="connsiteY2" fmla="*/ 149398 h 149733"/>
              <a:gd name="connsiteX3" fmla="*/ 143344 w 144017"/>
              <a:gd name="connsiteY3" fmla="*/ 77770 h 149733"/>
              <a:gd name="connsiteX4" fmla="*/ 71335 w 144017"/>
              <a:gd name="connsiteY4" fmla="*/ -335 h 14973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017" h="149733">
                <a:moveTo>
                  <a:pt x="71335" y="-335"/>
                </a:moveTo>
                <a:cubicBezTo>
                  <a:pt x="67048" y="70627"/>
                  <a:pt x="-674" y="77770"/>
                  <a:pt x="-674" y="77770"/>
                </a:cubicBezTo>
                <a:cubicBezTo>
                  <a:pt x="65334" y="95296"/>
                  <a:pt x="71335" y="149398"/>
                  <a:pt x="71335" y="149398"/>
                </a:cubicBezTo>
                <a:cubicBezTo>
                  <a:pt x="71335" y="149398"/>
                  <a:pt x="89813" y="81390"/>
                  <a:pt x="143344" y="77770"/>
                </a:cubicBezTo>
                <a:cubicBezTo>
                  <a:pt x="143344" y="78151"/>
                  <a:pt x="75907" y="71007"/>
                  <a:pt x="71335" y="-335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42" name="任意多边形: 形状 141">
            <a:extLst>
              <a:ext uri="{FF2B5EF4-FFF2-40B4-BE49-F238E27FC236}">
                <a16:creationId xmlns:a16="http://schemas.microsoft.com/office/drawing/2014/main" id="{91040C57-F1F5-BDF7-C62D-B78381FAA127}"/>
              </a:ext>
            </a:extLst>
          </p:cNvPr>
          <p:cNvSpPr/>
          <p:nvPr/>
        </p:nvSpPr>
        <p:spPr>
          <a:xfrm>
            <a:off x="727946" y="2001172"/>
            <a:ext cx="239423" cy="248926"/>
          </a:xfrm>
          <a:custGeom>
            <a:gdLst>
              <a:gd name="connsiteX0" fmla="*/ 71335 w 144017"/>
              <a:gd name="connsiteY0" fmla="*/ -335 h 149733"/>
              <a:gd name="connsiteX1" fmla="*/ -674 w 144017"/>
              <a:gd name="connsiteY1" fmla="*/ 77770 h 149733"/>
              <a:gd name="connsiteX2" fmla="*/ 71335 w 144017"/>
              <a:gd name="connsiteY2" fmla="*/ 149398 h 149733"/>
              <a:gd name="connsiteX3" fmla="*/ 143344 w 144017"/>
              <a:gd name="connsiteY3" fmla="*/ 77770 h 149733"/>
              <a:gd name="connsiteX4" fmla="*/ 71335 w 144017"/>
              <a:gd name="connsiteY4" fmla="*/ -335 h 14973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017" h="149733">
                <a:moveTo>
                  <a:pt x="71335" y="-335"/>
                </a:moveTo>
                <a:cubicBezTo>
                  <a:pt x="67048" y="70627"/>
                  <a:pt x="-674" y="77770"/>
                  <a:pt x="-674" y="77770"/>
                </a:cubicBezTo>
                <a:cubicBezTo>
                  <a:pt x="65334" y="95296"/>
                  <a:pt x="71335" y="149398"/>
                  <a:pt x="71335" y="149398"/>
                </a:cubicBezTo>
                <a:cubicBezTo>
                  <a:pt x="71335" y="149398"/>
                  <a:pt x="89813" y="81390"/>
                  <a:pt x="143344" y="77770"/>
                </a:cubicBezTo>
                <a:cubicBezTo>
                  <a:pt x="143344" y="78151"/>
                  <a:pt x="75907" y="71007"/>
                  <a:pt x="71335" y="-335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</p:spTree>
  </p:cSld>
  <p:clrMapOvr>
    <a:masterClrMapping/>
  </p:clrMapOvr>
  <p:transition/>
  <p:timing/>
</p:sld>
</file>

<file path=ppt/slides/slide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atalo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20FE9524-36BD-A04A-5A19-724311355BD0}"/>
              </a:ext>
            </a:extLst>
          </p:cNvPr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/>
        </p:txBody>
      </p:sp>
      <p:sp>
        <p:nvSpPr>
          <p:cNvPr id="13" name="Rectangle 12" hidden="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2000">
                <a:schemeClr val="accent1">
                  <a:lumMod val="60000"/>
                  <a:lumOff val="40000"/>
                </a:schemeClr>
              </a:gs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>
            <a:noFill/>
          </a:ln>
          <a:effectLst>
            <a:glow>
              <a:schemeClr val="accent1">
                <a:alpha val="40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id-ID"/>
          </a:p>
        </p:txBody>
      </p:sp>
      <p:grpSp>
        <p:nvGrpSpPr>
          <p:cNvPr id="4" name="目录1"/>
          <p:cNvGrpSpPr/>
          <p:nvPr/>
        </p:nvGrpSpPr>
        <p:grpSpPr>
          <a:xfrm>
            <a:off x="5128536" y="1249242"/>
            <a:ext cx="5589374" cy="539750"/>
            <a:chOff x="3994" y="2867"/>
            <a:chExt cx="9582" cy="850"/>
          </a:xfrm>
        </p:grpSpPr>
        <p:sp>
          <p:nvSpPr>
            <p:cNvPr id="10" name="TextBox 9"/>
            <p:cNvSpPr txBox="1"/>
            <p:nvPr>
              <p:custDataLst>
                <p:tags r:id="rId3"/>
              </p:custDataLst>
            </p:nvPr>
          </p:nvSpPr>
          <p:spPr>
            <a:xfrm>
              <a:off x="4454" y="2867"/>
              <a:ext cx="9122" cy="850"/>
            </a:xfrm>
            <a:prstGeom prst="rect">
              <a:avLst/>
            </a:prstGeom>
            <a:noFill/>
          </p:spPr>
          <p:txBody>
            <a:bodyPr wrap="square" lIns="71755" tIns="36195" rIns="71755" bIns="36195" rtlCol="0" anchor="ctr" anchorCtr="0">
              <a:normAutofit lnSpcReduction="10000"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fontAlgn="auto">
                <a:lnSpc>
                  <a:spcPct val="100000"/>
                </a:lnSpc>
              </a:pPr>
              <a:r>
                <a:rPr lang="en-US" sz="3200" b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金融行业概述</a:t>
              </a:r>
            </a:p>
          </p:txBody>
        </p:sp>
        <p:sp>
          <p:nvSpPr>
            <p:cNvPr id="19" name="Freeform 18"/>
            <p:cNvSpPr/>
            <p:nvPr>
              <p:custDataLst>
                <p:tags r:id="rId4"/>
              </p:custDataLst>
            </p:nvPr>
          </p:nvSpPr>
          <p:spPr>
            <a:xfrm>
              <a:off x="3994" y="3143"/>
              <a:ext cx="298" cy="298"/>
            </a:xfrm>
            <a:custGeom>
              <a:gdLst>
                <a:gd name="connsiteX0" fmla="*/ 1428547 w 2857092"/>
                <a:gd name="connsiteY0" fmla="*/ 541531 h 2857094"/>
                <a:gd name="connsiteX1" fmla="*/ 541532 w 2857092"/>
                <a:gd name="connsiteY1" fmla="*/ 1428546 h 2857094"/>
                <a:gd name="connsiteX2" fmla="*/ 1428547 w 2857092"/>
                <a:gd name="connsiteY2" fmla="*/ 2315561 h 2857094"/>
                <a:gd name="connsiteX3" fmla="*/ 2315562 w 2857092"/>
                <a:gd name="connsiteY3" fmla="*/ 1428546 h 2857094"/>
                <a:gd name="connsiteX4" fmla="*/ 1428547 w 2857092"/>
                <a:gd name="connsiteY4" fmla="*/ 541531 h 2857094"/>
                <a:gd name="connsiteX5" fmla="*/ 1428546 w 2857092"/>
                <a:gd name="connsiteY5" fmla="*/ 0 h 2857094"/>
                <a:gd name="connsiteX6" fmla="*/ 2857092 w 2857092"/>
                <a:gd name="connsiteY6" fmla="*/ 1428547 h 2857094"/>
                <a:gd name="connsiteX7" fmla="*/ 1428546 w 2857092"/>
                <a:gd name="connsiteY7" fmla="*/ 2857094 h 2857094"/>
                <a:gd name="connsiteX8" fmla="*/ 0 w 2857092"/>
                <a:gd name="connsiteY8" fmla="*/ 1428547 h 2857094"/>
                <a:gd name="connsiteX9" fmla="*/ 1428546 w 2857092"/>
                <a:gd name="connsiteY9" fmla="*/ 0 h 285709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092" h="2857094">
                  <a:moveTo>
                    <a:pt x="1428547" y="541531"/>
                  </a:moveTo>
                  <a:cubicBezTo>
                    <a:pt x="938662" y="541531"/>
                    <a:pt x="541532" y="938661"/>
                    <a:pt x="541532" y="1428546"/>
                  </a:cubicBezTo>
                  <a:cubicBezTo>
                    <a:pt x="541532" y="1918431"/>
                    <a:pt x="938662" y="2315561"/>
                    <a:pt x="1428547" y="2315561"/>
                  </a:cubicBezTo>
                  <a:cubicBezTo>
                    <a:pt x="1918432" y="2315561"/>
                    <a:pt x="2315562" y="1918431"/>
                    <a:pt x="2315562" y="1428546"/>
                  </a:cubicBezTo>
                  <a:cubicBezTo>
                    <a:pt x="2315562" y="938661"/>
                    <a:pt x="1918432" y="541531"/>
                    <a:pt x="1428547" y="541531"/>
                  </a:cubicBezTo>
                  <a:close/>
                  <a:moveTo>
                    <a:pt x="1428546" y="0"/>
                  </a:moveTo>
                  <a:cubicBezTo>
                    <a:pt x="2217510" y="0"/>
                    <a:pt x="2857092" y="639582"/>
                    <a:pt x="2857092" y="1428547"/>
                  </a:cubicBezTo>
                  <a:cubicBezTo>
                    <a:pt x="2857092" y="2217512"/>
                    <a:pt x="2217510" y="2857094"/>
                    <a:pt x="1428546" y="2857094"/>
                  </a:cubicBezTo>
                  <a:cubicBezTo>
                    <a:pt x="639582" y="2857094"/>
                    <a:pt x="0" y="2217512"/>
                    <a:pt x="0" y="1428547"/>
                  </a:cubicBezTo>
                  <a:cubicBezTo>
                    <a:pt x="0" y="639582"/>
                    <a:pt x="639582" y="0"/>
                    <a:pt x="1428546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1755" rIns="36195" rtlCol="0" anchor="ctr" anchorCtr="0">
              <a:normAutofit fontScale="25000" lnSpcReduction="20000"/>
            </a:bodyPr>
            <a:lstStyle>
              <a:defPPr>
                <a:defRPr lang="en-US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indent="0" algn="ctr" fontAlgn="auto">
                <a:lnSpc>
                  <a:spcPct val="100000"/>
                </a:lnSpc>
              </a:pPr>
              <a:endParaRPr lang="en-US" sz="96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45" name="文本框2"/>
          <p:cNvSpPr txBox="1"/>
          <p:nvPr>
            <p:custDataLst>
              <p:tags r:id="rId5"/>
            </p:custDataLst>
          </p:nvPr>
        </p:nvSpPr>
        <p:spPr>
          <a:xfrm>
            <a:off x="1410879" y="4935310"/>
            <a:ext cx="2407920" cy="793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800">
                <a:solidFill>
                  <a:schemeClr val="tx2">
                    <a:alpha val="57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CONTENTS</a:t>
            </a:r>
          </a:p>
        </p:txBody>
      </p:sp>
      <p:grpSp>
        <p:nvGrpSpPr>
          <p:cNvPr id="14" name="目录2"/>
          <p:cNvGrpSpPr/>
          <p:nvPr/>
        </p:nvGrpSpPr>
        <p:grpSpPr>
          <a:xfrm>
            <a:off x="5128536" y="2083654"/>
            <a:ext cx="5589374" cy="539750"/>
            <a:chOff x="3994" y="2867"/>
            <a:chExt cx="9582" cy="850"/>
          </a:xfrm>
        </p:grpSpPr>
        <p:sp>
          <p:nvSpPr>
            <p:cNvPr id="16" name="TextBox 9"/>
            <p:cNvSpPr txBox="1"/>
            <p:nvPr>
              <p:custDataLst>
                <p:tags r:id="rId6"/>
              </p:custDataLst>
            </p:nvPr>
          </p:nvSpPr>
          <p:spPr>
            <a:xfrm>
              <a:off x="4454" y="2867"/>
              <a:ext cx="9122" cy="850"/>
            </a:xfrm>
            <a:prstGeom prst="rect">
              <a:avLst/>
            </a:prstGeom>
            <a:noFill/>
          </p:spPr>
          <p:txBody>
            <a:bodyPr wrap="square" lIns="71755" tIns="36195" rIns="71755" bIns="36195" rtlCol="0" anchor="ctr" anchorCtr="0">
              <a:normAutofit lnSpcReduction="10000"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fontAlgn="auto">
                <a:lnSpc>
                  <a:spcPct val="100000"/>
                </a:lnSpc>
              </a:pPr>
              <a:r>
                <a:rPr lang="en-US" sz="3200" b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行业规模</a:t>
              </a:r>
            </a:p>
          </p:txBody>
        </p:sp>
        <p:sp>
          <p:nvSpPr>
            <p:cNvPr id="17" name="Freeform 18"/>
            <p:cNvSpPr/>
            <p:nvPr>
              <p:custDataLst>
                <p:tags r:id="rId7"/>
              </p:custDataLst>
            </p:nvPr>
          </p:nvSpPr>
          <p:spPr>
            <a:xfrm>
              <a:off x="3994" y="3143"/>
              <a:ext cx="298" cy="298"/>
            </a:xfrm>
            <a:custGeom>
              <a:gdLst>
                <a:gd name="connsiteX0" fmla="*/ 1428547 w 2857092"/>
                <a:gd name="connsiteY0" fmla="*/ 541531 h 2857094"/>
                <a:gd name="connsiteX1" fmla="*/ 541532 w 2857092"/>
                <a:gd name="connsiteY1" fmla="*/ 1428546 h 2857094"/>
                <a:gd name="connsiteX2" fmla="*/ 1428547 w 2857092"/>
                <a:gd name="connsiteY2" fmla="*/ 2315561 h 2857094"/>
                <a:gd name="connsiteX3" fmla="*/ 2315562 w 2857092"/>
                <a:gd name="connsiteY3" fmla="*/ 1428546 h 2857094"/>
                <a:gd name="connsiteX4" fmla="*/ 1428547 w 2857092"/>
                <a:gd name="connsiteY4" fmla="*/ 541531 h 2857094"/>
                <a:gd name="connsiteX5" fmla="*/ 1428546 w 2857092"/>
                <a:gd name="connsiteY5" fmla="*/ 0 h 2857094"/>
                <a:gd name="connsiteX6" fmla="*/ 2857092 w 2857092"/>
                <a:gd name="connsiteY6" fmla="*/ 1428547 h 2857094"/>
                <a:gd name="connsiteX7" fmla="*/ 1428546 w 2857092"/>
                <a:gd name="connsiteY7" fmla="*/ 2857094 h 2857094"/>
                <a:gd name="connsiteX8" fmla="*/ 0 w 2857092"/>
                <a:gd name="connsiteY8" fmla="*/ 1428547 h 2857094"/>
                <a:gd name="connsiteX9" fmla="*/ 1428546 w 2857092"/>
                <a:gd name="connsiteY9" fmla="*/ 0 h 285709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092" h="2857094">
                  <a:moveTo>
                    <a:pt x="1428547" y="541531"/>
                  </a:moveTo>
                  <a:cubicBezTo>
                    <a:pt x="938662" y="541531"/>
                    <a:pt x="541532" y="938661"/>
                    <a:pt x="541532" y="1428546"/>
                  </a:cubicBezTo>
                  <a:cubicBezTo>
                    <a:pt x="541532" y="1918431"/>
                    <a:pt x="938662" y="2315561"/>
                    <a:pt x="1428547" y="2315561"/>
                  </a:cubicBezTo>
                  <a:cubicBezTo>
                    <a:pt x="1918432" y="2315561"/>
                    <a:pt x="2315562" y="1918431"/>
                    <a:pt x="2315562" y="1428546"/>
                  </a:cubicBezTo>
                  <a:cubicBezTo>
                    <a:pt x="2315562" y="938661"/>
                    <a:pt x="1918432" y="541531"/>
                    <a:pt x="1428547" y="541531"/>
                  </a:cubicBezTo>
                  <a:close/>
                  <a:moveTo>
                    <a:pt x="1428546" y="0"/>
                  </a:moveTo>
                  <a:cubicBezTo>
                    <a:pt x="2217510" y="0"/>
                    <a:pt x="2857092" y="639582"/>
                    <a:pt x="2857092" y="1428547"/>
                  </a:cubicBezTo>
                  <a:cubicBezTo>
                    <a:pt x="2857092" y="2217512"/>
                    <a:pt x="2217510" y="2857094"/>
                    <a:pt x="1428546" y="2857094"/>
                  </a:cubicBezTo>
                  <a:cubicBezTo>
                    <a:pt x="639582" y="2857094"/>
                    <a:pt x="0" y="2217512"/>
                    <a:pt x="0" y="1428547"/>
                  </a:cubicBezTo>
                  <a:cubicBezTo>
                    <a:pt x="0" y="639582"/>
                    <a:pt x="639582" y="0"/>
                    <a:pt x="1428546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1755" rIns="36195" rtlCol="0" anchor="ctr" anchorCtr="0">
              <a:normAutofit fontScale="25000" lnSpcReduction="20000"/>
            </a:bodyPr>
            <a:lstStyle>
              <a:defPPr>
                <a:defRPr lang="en-US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indent="0" algn="ctr" fontAlgn="auto">
                <a:lnSpc>
                  <a:spcPct val="100000"/>
                </a:lnSpc>
              </a:pPr>
              <a:endParaRPr lang="en-US" sz="96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0" name="目录3"/>
          <p:cNvGrpSpPr/>
          <p:nvPr/>
        </p:nvGrpSpPr>
        <p:grpSpPr>
          <a:xfrm>
            <a:off x="5128536" y="2918066"/>
            <a:ext cx="5589374" cy="539750"/>
            <a:chOff x="3994" y="2867"/>
            <a:chExt cx="9582" cy="850"/>
          </a:xfrm>
        </p:grpSpPr>
        <p:sp>
          <p:nvSpPr>
            <p:cNvPr id="21" name="TextBox 9"/>
            <p:cNvSpPr txBox="1"/>
            <p:nvPr>
              <p:custDataLst>
                <p:tags r:id="rId8"/>
              </p:custDataLst>
            </p:nvPr>
          </p:nvSpPr>
          <p:spPr>
            <a:xfrm>
              <a:off x="4454" y="2867"/>
              <a:ext cx="9122" cy="850"/>
            </a:xfrm>
            <a:prstGeom prst="rect">
              <a:avLst/>
            </a:prstGeom>
            <a:noFill/>
          </p:spPr>
          <p:txBody>
            <a:bodyPr wrap="square" lIns="71755" tIns="36195" rIns="71755" bIns="36195" rtlCol="0" anchor="ctr" anchorCtr="0">
              <a:normAutofit lnSpcReduction="10000"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fontAlgn="auto">
                <a:lnSpc>
                  <a:spcPct val="100000"/>
                </a:lnSpc>
              </a:pPr>
              <a:r>
                <a:rPr lang="en-US" sz="3200" b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竞争格局</a:t>
              </a:r>
            </a:p>
          </p:txBody>
        </p:sp>
        <p:sp>
          <p:nvSpPr>
            <p:cNvPr id="23" name="Freeform 18"/>
            <p:cNvSpPr/>
            <p:nvPr>
              <p:custDataLst>
                <p:tags r:id="rId9"/>
              </p:custDataLst>
            </p:nvPr>
          </p:nvSpPr>
          <p:spPr>
            <a:xfrm>
              <a:off x="3994" y="3143"/>
              <a:ext cx="298" cy="298"/>
            </a:xfrm>
            <a:custGeom>
              <a:gdLst>
                <a:gd name="connsiteX0" fmla="*/ 1428547 w 2857092"/>
                <a:gd name="connsiteY0" fmla="*/ 541531 h 2857094"/>
                <a:gd name="connsiteX1" fmla="*/ 541532 w 2857092"/>
                <a:gd name="connsiteY1" fmla="*/ 1428546 h 2857094"/>
                <a:gd name="connsiteX2" fmla="*/ 1428547 w 2857092"/>
                <a:gd name="connsiteY2" fmla="*/ 2315561 h 2857094"/>
                <a:gd name="connsiteX3" fmla="*/ 2315562 w 2857092"/>
                <a:gd name="connsiteY3" fmla="*/ 1428546 h 2857094"/>
                <a:gd name="connsiteX4" fmla="*/ 1428547 w 2857092"/>
                <a:gd name="connsiteY4" fmla="*/ 541531 h 2857094"/>
                <a:gd name="connsiteX5" fmla="*/ 1428546 w 2857092"/>
                <a:gd name="connsiteY5" fmla="*/ 0 h 2857094"/>
                <a:gd name="connsiteX6" fmla="*/ 2857092 w 2857092"/>
                <a:gd name="connsiteY6" fmla="*/ 1428547 h 2857094"/>
                <a:gd name="connsiteX7" fmla="*/ 1428546 w 2857092"/>
                <a:gd name="connsiteY7" fmla="*/ 2857094 h 2857094"/>
                <a:gd name="connsiteX8" fmla="*/ 0 w 2857092"/>
                <a:gd name="connsiteY8" fmla="*/ 1428547 h 2857094"/>
                <a:gd name="connsiteX9" fmla="*/ 1428546 w 2857092"/>
                <a:gd name="connsiteY9" fmla="*/ 0 h 285709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092" h="2857094">
                  <a:moveTo>
                    <a:pt x="1428547" y="541531"/>
                  </a:moveTo>
                  <a:cubicBezTo>
                    <a:pt x="938662" y="541531"/>
                    <a:pt x="541532" y="938661"/>
                    <a:pt x="541532" y="1428546"/>
                  </a:cubicBezTo>
                  <a:cubicBezTo>
                    <a:pt x="541532" y="1918431"/>
                    <a:pt x="938662" y="2315561"/>
                    <a:pt x="1428547" y="2315561"/>
                  </a:cubicBezTo>
                  <a:cubicBezTo>
                    <a:pt x="1918432" y="2315561"/>
                    <a:pt x="2315562" y="1918431"/>
                    <a:pt x="2315562" y="1428546"/>
                  </a:cubicBezTo>
                  <a:cubicBezTo>
                    <a:pt x="2315562" y="938661"/>
                    <a:pt x="1918432" y="541531"/>
                    <a:pt x="1428547" y="541531"/>
                  </a:cubicBezTo>
                  <a:close/>
                  <a:moveTo>
                    <a:pt x="1428546" y="0"/>
                  </a:moveTo>
                  <a:cubicBezTo>
                    <a:pt x="2217510" y="0"/>
                    <a:pt x="2857092" y="639582"/>
                    <a:pt x="2857092" y="1428547"/>
                  </a:cubicBezTo>
                  <a:cubicBezTo>
                    <a:pt x="2857092" y="2217512"/>
                    <a:pt x="2217510" y="2857094"/>
                    <a:pt x="1428546" y="2857094"/>
                  </a:cubicBezTo>
                  <a:cubicBezTo>
                    <a:pt x="639582" y="2857094"/>
                    <a:pt x="0" y="2217512"/>
                    <a:pt x="0" y="1428547"/>
                  </a:cubicBezTo>
                  <a:cubicBezTo>
                    <a:pt x="0" y="639582"/>
                    <a:pt x="639582" y="0"/>
                    <a:pt x="1428546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1755" rIns="36195" rtlCol="0" anchor="ctr" anchorCtr="0">
              <a:normAutofit fontScale="25000" lnSpcReduction="20000"/>
            </a:bodyPr>
            <a:lstStyle>
              <a:defPPr>
                <a:defRPr lang="en-US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indent="0" algn="ctr" fontAlgn="auto">
                <a:lnSpc>
                  <a:spcPct val="100000"/>
                </a:lnSpc>
              </a:pPr>
              <a:endParaRPr lang="en-US" sz="96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4" name="目录4"/>
          <p:cNvGrpSpPr/>
          <p:nvPr/>
        </p:nvGrpSpPr>
        <p:grpSpPr>
          <a:xfrm>
            <a:off x="5128536" y="3752478"/>
            <a:ext cx="5589374" cy="539750"/>
            <a:chOff x="3994" y="2867"/>
            <a:chExt cx="9582" cy="850"/>
          </a:xfrm>
        </p:grpSpPr>
        <p:sp>
          <p:nvSpPr>
            <p:cNvPr id="31" name="TextBox 9"/>
            <p:cNvSpPr txBox="1"/>
            <p:nvPr>
              <p:custDataLst>
                <p:tags r:id="rId10"/>
              </p:custDataLst>
            </p:nvPr>
          </p:nvSpPr>
          <p:spPr>
            <a:xfrm>
              <a:off x="4454" y="2867"/>
              <a:ext cx="9122" cy="850"/>
            </a:xfrm>
            <a:prstGeom prst="rect">
              <a:avLst/>
            </a:prstGeom>
            <a:noFill/>
          </p:spPr>
          <p:txBody>
            <a:bodyPr wrap="square" lIns="71755" tIns="36195" rIns="71755" bIns="36195" rtlCol="0" anchor="ctr" anchorCtr="0">
              <a:normAutofit fontScale="92500" lnSpcReduction="10000"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fontAlgn="auto">
                <a:lnSpc>
                  <a:spcPct val="100000"/>
                </a:lnSpc>
              </a:pPr>
              <a:r>
                <a:rPr lang="en-US" sz="3600" b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监管体系</a:t>
              </a:r>
            </a:p>
          </p:txBody>
        </p:sp>
        <p:sp>
          <p:nvSpPr>
            <p:cNvPr id="34" name="Freeform 18"/>
            <p:cNvSpPr/>
            <p:nvPr>
              <p:custDataLst>
                <p:tags r:id="rId11"/>
              </p:custDataLst>
            </p:nvPr>
          </p:nvSpPr>
          <p:spPr>
            <a:xfrm>
              <a:off x="3994" y="3143"/>
              <a:ext cx="298" cy="298"/>
            </a:xfrm>
            <a:custGeom>
              <a:gdLst>
                <a:gd name="connsiteX0" fmla="*/ 1428547 w 2857092"/>
                <a:gd name="connsiteY0" fmla="*/ 541531 h 2857094"/>
                <a:gd name="connsiteX1" fmla="*/ 541532 w 2857092"/>
                <a:gd name="connsiteY1" fmla="*/ 1428546 h 2857094"/>
                <a:gd name="connsiteX2" fmla="*/ 1428547 w 2857092"/>
                <a:gd name="connsiteY2" fmla="*/ 2315561 h 2857094"/>
                <a:gd name="connsiteX3" fmla="*/ 2315562 w 2857092"/>
                <a:gd name="connsiteY3" fmla="*/ 1428546 h 2857094"/>
                <a:gd name="connsiteX4" fmla="*/ 1428547 w 2857092"/>
                <a:gd name="connsiteY4" fmla="*/ 541531 h 2857094"/>
                <a:gd name="connsiteX5" fmla="*/ 1428546 w 2857092"/>
                <a:gd name="connsiteY5" fmla="*/ 0 h 2857094"/>
                <a:gd name="connsiteX6" fmla="*/ 2857092 w 2857092"/>
                <a:gd name="connsiteY6" fmla="*/ 1428547 h 2857094"/>
                <a:gd name="connsiteX7" fmla="*/ 1428546 w 2857092"/>
                <a:gd name="connsiteY7" fmla="*/ 2857094 h 2857094"/>
                <a:gd name="connsiteX8" fmla="*/ 0 w 2857092"/>
                <a:gd name="connsiteY8" fmla="*/ 1428547 h 2857094"/>
                <a:gd name="connsiteX9" fmla="*/ 1428546 w 2857092"/>
                <a:gd name="connsiteY9" fmla="*/ 0 h 285709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092" h="2857094">
                  <a:moveTo>
                    <a:pt x="1428547" y="541531"/>
                  </a:moveTo>
                  <a:cubicBezTo>
                    <a:pt x="938662" y="541531"/>
                    <a:pt x="541532" y="938661"/>
                    <a:pt x="541532" y="1428546"/>
                  </a:cubicBezTo>
                  <a:cubicBezTo>
                    <a:pt x="541532" y="1918431"/>
                    <a:pt x="938662" y="2315561"/>
                    <a:pt x="1428547" y="2315561"/>
                  </a:cubicBezTo>
                  <a:cubicBezTo>
                    <a:pt x="1918432" y="2315561"/>
                    <a:pt x="2315562" y="1918431"/>
                    <a:pt x="2315562" y="1428546"/>
                  </a:cubicBezTo>
                  <a:cubicBezTo>
                    <a:pt x="2315562" y="938661"/>
                    <a:pt x="1918432" y="541531"/>
                    <a:pt x="1428547" y="541531"/>
                  </a:cubicBezTo>
                  <a:close/>
                  <a:moveTo>
                    <a:pt x="1428546" y="0"/>
                  </a:moveTo>
                  <a:cubicBezTo>
                    <a:pt x="2217510" y="0"/>
                    <a:pt x="2857092" y="639582"/>
                    <a:pt x="2857092" y="1428547"/>
                  </a:cubicBezTo>
                  <a:cubicBezTo>
                    <a:pt x="2857092" y="2217512"/>
                    <a:pt x="2217510" y="2857094"/>
                    <a:pt x="1428546" y="2857094"/>
                  </a:cubicBezTo>
                  <a:cubicBezTo>
                    <a:pt x="639582" y="2857094"/>
                    <a:pt x="0" y="2217512"/>
                    <a:pt x="0" y="1428547"/>
                  </a:cubicBezTo>
                  <a:cubicBezTo>
                    <a:pt x="0" y="639582"/>
                    <a:pt x="639582" y="0"/>
                    <a:pt x="1428546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1755" rIns="36195" rtlCol="0" anchor="ctr" anchorCtr="0">
              <a:normAutofit fontScale="25000" lnSpcReduction="20000"/>
            </a:bodyPr>
            <a:lstStyle>
              <a:defPPr>
                <a:defRPr lang="en-US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indent="0" algn="ctr" fontAlgn="auto">
                <a:lnSpc>
                  <a:spcPct val="100000"/>
                </a:lnSpc>
              </a:pPr>
              <a:endParaRPr lang="en-US" sz="96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9" name="目录5"/>
          <p:cNvGrpSpPr/>
          <p:nvPr/>
        </p:nvGrpSpPr>
        <p:grpSpPr>
          <a:xfrm>
            <a:off x="5128536" y="4586890"/>
            <a:ext cx="5589374" cy="539750"/>
            <a:chOff x="3994" y="2867"/>
            <a:chExt cx="9582" cy="850"/>
          </a:xfrm>
        </p:grpSpPr>
        <p:sp>
          <p:nvSpPr>
            <p:cNvPr id="50" name="TextBox 9"/>
            <p:cNvSpPr txBox="1"/>
            <p:nvPr>
              <p:custDataLst>
                <p:tags r:id="rId12"/>
              </p:custDataLst>
            </p:nvPr>
          </p:nvSpPr>
          <p:spPr>
            <a:xfrm>
              <a:off x="4454" y="2867"/>
              <a:ext cx="9122" cy="850"/>
            </a:xfrm>
            <a:prstGeom prst="rect">
              <a:avLst/>
            </a:prstGeom>
            <a:noFill/>
          </p:spPr>
          <p:txBody>
            <a:bodyPr wrap="square" lIns="71755" tIns="36195" rIns="71755" bIns="36195" rtlCol="0" anchor="ctr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fontAlgn="auto">
                <a:lnSpc>
                  <a:spcPct val="100000"/>
                </a:lnSpc>
              </a:pPr>
              <a:r>
                <a:rPr lang="en-US" sz="3200" b="1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普遍存在问题</a:t>
              </a:r>
            </a:p>
          </p:txBody>
        </p:sp>
        <p:sp>
          <p:nvSpPr>
            <p:cNvPr id="51" name="Freeform 18"/>
            <p:cNvSpPr/>
            <p:nvPr>
              <p:custDataLst>
                <p:tags r:id="rId13"/>
              </p:custDataLst>
            </p:nvPr>
          </p:nvSpPr>
          <p:spPr>
            <a:xfrm>
              <a:off x="3994" y="3143"/>
              <a:ext cx="298" cy="298"/>
            </a:xfrm>
            <a:custGeom>
              <a:gdLst>
                <a:gd name="connsiteX0" fmla="*/ 1428547 w 2857092"/>
                <a:gd name="connsiteY0" fmla="*/ 541531 h 2857094"/>
                <a:gd name="connsiteX1" fmla="*/ 541532 w 2857092"/>
                <a:gd name="connsiteY1" fmla="*/ 1428546 h 2857094"/>
                <a:gd name="connsiteX2" fmla="*/ 1428547 w 2857092"/>
                <a:gd name="connsiteY2" fmla="*/ 2315561 h 2857094"/>
                <a:gd name="connsiteX3" fmla="*/ 2315562 w 2857092"/>
                <a:gd name="connsiteY3" fmla="*/ 1428546 h 2857094"/>
                <a:gd name="connsiteX4" fmla="*/ 1428547 w 2857092"/>
                <a:gd name="connsiteY4" fmla="*/ 541531 h 2857094"/>
                <a:gd name="connsiteX5" fmla="*/ 1428546 w 2857092"/>
                <a:gd name="connsiteY5" fmla="*/ 0 h 2857094"/>
                <a:gd name="connsiteX6" fmla="*/ 2857092 w 2857092"/>
                <a:gd name="connsiteY6" fmla="*/ 1428547 h 2857094"/>
                <a:gd name="connsiteX7" fmla="*/ 1428546 w 2857092"/>
                <a:gd name="connsiteY7" fmla="*/ 2857094 h 2857094"/>
                <a:gd name="connsiteX8" fmla="*/ 0 w 2857092"/>
                <a:gd name="connsiteY8" fmla="*/ 1428547 h 2857094"/>
                <a:gd name="connsiteX9" fmla="*/ 1428546 w 2857092"/>
                <a:gd name="connsiteY9" fmla="*/ 0 h 285709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092" h="2857094">
                  <a:moveTo>
                    <a:pt x="1428547" y="541531"/>
                  </a:moveTo>
                  <a:cubicBezTo>
                    <a:pt x="938662" y="541531"/>
                    <a:pt x="541532" y="938661"/>
                    <a:pt x="541532" y="1428546"/>
                  </a:cubicBezTo>
                  <a:cubicBezTo>
                    <a:pt x="541532" y="1918431"/>
                    <a:pt x="938662" y="2315561"/>
                    <a:pt x="1428547" y="2315561"/>
                  </a:cubicBezTo>
                  <a:cubicBezTo>
                    <a:pt x="1918432" y="2315561"/>
                    <a:pt x="2315562" y="1918431"/>
                    <a:pt x="2315562" y="1428546"/>
                  </a:cubicBezTo>
                  <a:cubicBezTo>
                    <a:pt x="2315562" y="938661"/>
                    <a:pt x="1918432" y="541531"/>
                    <a:pt x="1428547" y="541531"/>
                  </a:cubicBezTo>
                  <a:close/>
                  <a:moveTo>
                    <a:pt x="1428546" y="0"/>
                  </a:moveTo>
                  <a:cubicBezTo>
                    <a:pt x="2217510" y="0"/>
                    <a:pt x="2857092" y="639582"/>
                    <a:pt x="2857092" y="1428547"/>
                  </a:cubicBezTo>
                  <a:cubicBezTo>
                    <a:pt x="2857092" y="2217512"/>
                    <a:pt x="2217510" y="2857094"/>
                    <a:pt x="1428546" y="2857094"/>
                  </a:cubicBezTo>
                  <a:cubicBezTo>
                    <a:pt x="639582" y="2857094"/>
                    <a:pt x="0" y="2217512"/>
                    <a:pt x="0" y="1428547"/>
                  </a:cubicBezTo>
                  <a:cubicBezTo>
                    <a:pt x="0" y="639582"/>
                    <a:pt x="639582" y="0"/>
                    <a:pt x="1428546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1755" rIns="36195" rtlCol="0" anchor="ctr" anchorCtr="0">
              <a:normAutofit fontScale="25000" lnSpcReduction="20000"/>
            </a:bodyPr>
            <a:lstStyle>
              <a:defPPr>
                <a:defRPr lang="en-US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indent="0" algn="ctr" fontAlgn="auto">
                <a:lnSpc>
                  <a:spcPct val="100000"/>
                </a:lnSpc>
              </a:pPr>
              <a:endParaRPr lang="en-US" sz="96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4D772DAD-0C7C-795C-7905-39D4921EBFF0}"/>
              </a:ext>
            </a:extLst>
          </p:cNvPr>
          <p:cNvSpPr txBox="1"/>
          <p:nvPr/>
        </p:nvSpPr>
        <p:spPr>
          <a:xfrm>
            <a:off x="1729824" y="3944789"/>
            <a:ext cx="1937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66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939C74C-BC5B-D4C4-CDCE-94A64F4D6B4E}"/>
              </a:ext>
            </a:extLst>
          </p:cNvPr>
          <p:cNvGrpSpPr/>
          <p:nvPr/>
        </p:nvGrpSpPr>
        <p:grpSpPr>
          <a:xfrm>
            <a:off x="1868457" y="1684814"/>
            <a:ext cx="2120635" cy="2011915"/>
            <a:chOff x="799557" y="4141915"/>
            <a:chExt cx="2271624" cy="215516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B1FDC9E1-799F-3A02-3704-394B07C60A97}"/>
                </a:ext>
              </a:extLst>
            </p:cNvPr>
            <p:cNvSpPr/>
            <p:nvPr/>
          </p:nvSpPr>
          <p:spPr>
            <a:xfrm>
              <a:off x="1703781" y="4141915"/>
              <a:ext cx="778435" cy="1018340"/>
            </a:xfrm>
            <a:custGeom>
              <a:gdLst>
                <a:gd name="connsiteX0" fmla="*/ 1587 w 319891"/>
                <a:gd name="connsiteY0" fmla="*/ 278207 h 418478"/>
                <a:gd name="connsiteX1" fmla="*/ 12255 w 319891"/>
                <a:gd name="connsiteY1" fmla="*/ 119901 h 418478"/>
                <a:gd name="connsiteX2" fmla="*/ 36448 w 319891"/>
                <a:gd name="connsiteY2" fmla="*/ 47416 h 418478"/>
                <a:gd name="connsiteX3" fmla="*/ 102075 w 319891"/>
                <a:gd name="connsiteY3" fmla="*/ -209 h 418478"/>
                <a:gd name="connsiteX4" fmla="*/ 161035 w 319891"/>
                <a:gd name="connsiteY4" fmla="*/ 25699 h 418478"/>
                <a:gd name="connsiteX5" fmla="*/ 290194 w 319891"/>
                <a:gd name="connsiteY5" fmla="*/ 40844 h 418478"/>
                <a:gd name="connsiteX6" fmla="*/ 318769 w 319891"/>
                <a:gd name="connsiteY6" fmla="*/ 107519 h 418478"/>
                <a:gd name="connsiteX7" fmla="*/ 293337 w 319891"/>
                <a:gd name="connsiteY7" fmla="*/ 178290 h 418478"/>
                <a:gd name="connsiteX8" fmla="*/ 156939 w 319891"/>
                <a:gd name="connsiteY8" fmla="*/ 338976 h 418478"/>
                <a:gd name="connsiteX9" fmla="*/ 77024 w 319891"/>
                <a:gd name="connsiteY9" fmla="*/ 411176 h 418478"/>
                <a:gd name="connsiteX10" fmla="*/ 28733 w 319891"/>
                <a:gd name="connsiteY10" fmla="*/ 377934 h 418478"/>
                <a:gd name="connsiteX11" fmla="*/ 1587 w 319891"/>
                <a:gd name="connsiteY11" fmla="*/ 278207 h 41847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9891" h="418478">
                  <a:moveTo>
                    <a:pt x="1587" y="278207"/>
                  </a:moveTo>
                  <a:cubicBezTo>
                    <a:pt x="-3538" y="225210"/>
                    <a:pt x="62" y="171727"/>
                    <a:pt x="12255" y="119901"/>
                  </a:cubicBezTo>
                  <a:cubicBezTo>
                    <a:pt x="17160" y="94794"/>
                    <a:pt x="25285" y="70429"/>
                    <a:pt x="36448" y="47416"/>
                  </a:cubicBezTo>
                  <a:cubicBezTo>
                    <a:pt x="49688" y="22080"/>
                    <a:pt x="73596" y="-2304"/>
                    <a:pt x="102075" y="-209"/>
                  </a:cubicBezTo>
                  <a:cubicBezTo>
                    <a:pt x="123602" y="1696"/>
                    <a:pt x="140747" y="18270"/>
                    <a:pt x="161035" y="25699"/>
                  </a:cubicBezTo>
                  <a:cubicBezTo>
                    <a:pt x="202374" y="40749"/>
                    <a:pt x="253618" y="16174"/>
                    <a:pt x="290194" y="40844"/>
                  </a:cubicBezTo>
                  <a:cubicBezTo>
                    <a:pt x="310768" y="56513"/>
                    <a:pt x="321617" y="81821"/>
                    <a:pt x="318769" y="107519"/>
                  </a:cubicBezTo>
                  <a:cubicBezTo>
                    <a:pt x="315873" y="132760"/>
                    <a:pt x="307167" y="156982"/>
                    <a:pt x="293337" y="178290"/>
                  </a:cubicBezTo>
                  <a:cubicBezTo>
                    <a:pt x="257809" y="239440"/>
                    <a:pt x="208469" y="291066"/>
                    <a:pt x="156939" y="338976"/>
                  </a:cubicBezTo>
                  <a:cubicBezTo>
                    <a:pt x="130936" y="363265"/>
                    <a:pt x="104933" y="389173"/>
                    <a:pt x="77024" y="411176"/>
                  </a:cubicBezTo>
                  <a:cubicBezTo>
                    <a:pt x="50640" y="432036"/>
                    <a:pt x="39591" y="401651"/>
                    <a:pt x="28733" y="377934"/>
                  </a:cubicBezTo>
                  <a:cubicBezTo>
                    <a:pt x="14455" y="346339"/>
                    <a:pt x="5292" y="312678"/>
                    <a:pt x="1587" y="278207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94BAC7E3-CDCE-5B22-E826-9B49C61EFED6}"/>
                </a:ext>
              </a:extLst>
            </p:cNvPr>
            <p:cNvSpPr/>
            <p:nvPr/>
          </p:nvSpPr>
          <p:spPr>
            <a:xfrm>
              <a:off x="1854730" y="4672067"/>
              <a:ext cx="1216451" cy="685998"/>
            </a:xfrm>
            <a:custGeom>
              <a:gdLst>
                <a:gd name="connsiteX0" fmla="*/ 273597 w 499890"/>
                <a:gd name="connsiteY0" fmla="*/ 10721 h 281905"/>
                <a:gd name="connsiteX1" fmla="*/ 329889 w 499890"/>
                <a:gd name="connsiteY1" fmla="*/ -328 h 281905"/>
                <a:gd name="connsiteX2" fmla="*/ 379896 w 499890"/>
                <a:gd name="connsiteY2" fmla="*/ 24627 h 281905"/>
                <a:gd name="connsiteX3" fmla="*/ 402660 w 499890"/>
                <a:gd name="connsiteY3" fmla="*/ 86539 h 281905"/>
                <a:gd name="connsiteX4" fmla="*/ 491529 w 499890"/>
                <a:gd name="connsiteY4" fmla="*/ 173884 h 281905"/>
                <a:gd name="connsiteX5" fmla="*/ 485528 w 499890"/>
                <a:gd name="connsiteY5" fmla="*/ 247036 h 281905"/>
                <a:gd name="connsiteX6" fmla="*/ 371704 w 499890"/>
                <a:gd name="connsiteY6" fmla="*/ 281231 h 281905"/>
                <a:gd name="connsiteX7" fmla="*/ 84049 w 499890"/>
                <a:gd name="connsiteY7" fmla="*/ 240082 h 281905"/>
                <a:gd name="connsiteX8" fmla="*/ 12135 w 499890"/>
                <a:gd name="connsiteY8" fmla="*/ 220080 h 281905"/>
                <a:gd name="connsiteX9" fmla="*/ 21660 w 499890"/>
                <a:gd name="connsiteY9" fmla="*/ 185504 h 281905"/>
                <a:gd name="connsiteX10" fmla="*/ 134246 w 499890"/>
                <a:gd name="connsiteY10" fmla="*/ 95303 h 281905"/>
                <a:gd name="connsiteX11" fmla="*/ 273597 w 499890"/>
                <a:gd name="connsiteY11" fmla="*/ 10721 h 28190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9890" h="281905">
                  <a:moveTo>
                    <a:pt x="273597" y="10721"/>
                  </a:moveTo>
                  <a:cubicBezTo>
                    <a:pt x="291418" y="3253"/>
                    <a:pt x="310572" y="-509"/>
                    <a:pt x="329889" y="-328"/>
                  </a:cubicBezTo>
                  <a:cubicBezTo>
                    <a:pt x="349454" y="81"/>
                    <a:pt x="367808" y="9244"/>
                    <a:pt x="379896" y="24627"/>
                  </a:cubicBezTo>
                  <a:cubicBezTo>
                    <a:pt x="392755" y="42534"/>
                    <a:pt x="392755" y="66823"/>
                    <a:pt x="402660" y="86539"/>
                  </a:cubicBezTo>
                  <a:cubicBezTo>
                    <a:pt x="421710" y="123878"/>
                    <a:pt x="471717" y="136927"/>
                    <a:pt x="491529" y="173884"/>
                  </a:cubicBezTo>
                  <a:cubicBezTo>
                    <a:pt x="503635" y="197420"/>
                    <a:pt x="501301" y="225786"/>
                    <a:pt x="485528" y="247036"/>
                  </a:cubicBezTo>
                  <a:cubicBezTo>
                    <a:pt x="460477" y="279802"/>
                    <a:pt x="412948" y="282850"/>
                    <a:pt x="371704" y="281231"/>
                  </a:cubicBezTo>
                  <a:cubicBezTo>
                    <a:pt x="274664" y="277363"/>
                    <a:pt x="178280" y="263581"/>
                    <a:pt x="84049" y="240082"/>
                  </a:cubicBezTo>
                  <a:cubicBezTo>
                    <a:pt x="59722" y="234768"/>
                    <a:pt x="35710" y="228091"/>
                    <a:pt x="12135" y="220080"/>
                  </a:cubicBezTo>
                  <a:cubicBezTo>
                    <a:pt x="-13963" y="210555"/>
                    <a:pt x="5277" y="197411"/>
                    <a:pt x="21660" y="185504"/>
                  </a:cubicBezTo>
                  <a:cubicBezTo>
                    <a:pt x="60237" y="156929"/>
                    <a:pt x="96431" y="125116"/>
                    <a:pt x="134246" y="95303"/>
                  </a:cubicBezTo>
                  <a:cubicBezTo>
                    <a:pt x="176727" y="61203"/>
                    <a:pt x="222257" y="29771"/>
                    <a:pt x="273597" y="10721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628BAF75-0D65-0D44-5A2F-79C3AF232952}"/>
                </a:ext>
              </a:extLst>
            </p:cNvPr>
            <p:cNvSpPr/>
            <p:nvPr/>
          </p:nvSpPr>
          <p:spPr>
            <a:xfrm>
              <a:off x="799557" y="4531995"/>
              <a:ext cx="1042767" cy="752803"/>
            </a:xfrm>
            <a:custGeom>
              <a:gdLst>
                <a:gd name="connsiteX0" fmla="*/ 171430 w 428516"/>
                <a:gd name="connsiteY0" fmla="*/ 7989 h 309358"/>
                <a:gd name="connsiteX1" fmla="*/ 117233 w 428516"/>
                <a:gd name="connsiteY1" fmla="*/ 178 h 309358"/>
                <a:gd name="connsiteX2" fmla="*/ 75418 w 428516"/>
                <a:gd name="connsiteY2" fmla="*/ 31896 h 309358"/>
                <a:gd name="connsiteX3" fmla="*/ 72846 w 428516"/>
                <a:gd name="connsiteY3" fmla="*/ 75902 h 309358"/>
                <a:gd name="connsiteX4" fmla="*/ 31603 w 428516"/>
                <a:gd name="connsiteY4" fmla="*/ 142101 h 309358"/>
                <a:gd name="connsiteX5" fmla="*/ 741 w 428516"/>
                <a:gd name="connsiteY5" fmla="*/ 215919 h 309358"/>
                <a:gd name="connsiteX6" fmla="*/ 13505 w 428516"/>
                <a:gd name="connsiteY6" fmla="*/ 280594 h 309358"/>
                <a:gd name="connsiteX7" fmla="*/ 97134 w 428516"/>
                <a:gd name="connsiteY7" fmla="*/ 308598 h 309358"/>
                <a:gd name="connsiteX8" fmla="*/ 370693 w 428516"/>
                <a:gd name="connsiteY8" fmla="*/ 287357 h 309358"/>
                <a:gd name="connsiteX9" fmla="*/ 427843 w 428516"/>
                <a:gd name="connsiteY9" fmla="*/ 251162 h 309358"/>
                <a:gd name="connsiteX10" fmla="*/ 387552 w 428516"/>
                <a:gd name="connsiteY10" fmla="*/ 177057 h 309358"/>
                <a:gd name="connsiteX11" fmla="*/ 260108 w 428516"/>
                <a:gd name="connsiteY11" fmla="*/ 51232 h 309358"/>
                <a:gd name="connsiteX12" fmla="*/ 171430 w 428516"/>
                <a:gd name="connsiteY12" fmla="*/ 7989 h 30935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8515" h="309358">
                  <a:moveTo>
                    <a:pt x="171430" y="7989"/>
                  </a:moveTo>
                  <a:cubicBezTo>
                    <a:pt x="154237" y="1121"/>
                    <a:pt x="135663" y="-1556"/>
                    <a:pt x="117233" y="178"/>
                  </a:cubicBezTo>
                  <a:cubicBezTo>
                    <a:pt x="98468" y="2131"/>
                    <a:pt x="82352" y="14351"/>
                    <a:pt x="75418" y="31896"/>
                  </a:cubicBezTo>
                  <a:cubicBezTo>
                    <a:pt x="71036" y="45993"/>
                    <a:pt x="74942" y="61328"/>
                    <a:pt x="72846" y="75902"/>
                  </a:cubicBezTo>
                  <a:cubicBezTo>
                    <a:pt x="69036" y="102000"/>
                    <a:pt x="47319" y="121050"/>
                    <a:pt x="31603" y="142101"/>
                  </a:cubicBezTo>
                  <a:cubicBezTo>
                    <a:pt x="15391" y="163789"/>
                    <a:pt x="4790" y="189144"/>
                    <a:pt x="741" y="215919"/>
                  </a:cubicBezTo>
                  <a:cubicBezTo>
                    <a:pt x="-2592" y="238303"/>
                    <a:pt x="-687" y="262973"/>
                    <a:pt x="13505" y="280594"/>
                  </a:cubicBezTo>
                  <a:cubicBezTo>
                    <a:pt x="32555" y="304216"/>
                    <a:pt x="66750" y="307835"/>
                    <a:pt x="97134" y="308598"/>
                  </a:cubicBezTo>
                  <a:cubicBezTo>
                    <a:pt x="188803" y="310912"/>
                    <a:pt x="280472" y="303797"/>
                    <a:pt x="370693" y="287357"/>
                  </a:cubicBezTo>
                  <a:cubicBezTo>
                    <a:pt x="389743" y="283928"/>
                    <a:pt x="427843" y="276498"/>
                    <a:pt x="427843" y="251162"/>
                  </a:cubicBezTo>
                  <a:cubicBezTo>
                    <a:pt x="427843" y="228302"/>
                    <a:pt x="400030" y="195155"/>
                    <a:pt x="387552" y="177057"/>
                  </a:cubicBezTo>
                  <a:cubicBezTo>
                    <a:pt x="353557" y="127308"/>
                    <a:pt x="310285" y="84589"/>
                    <a:pt x="260108" y="51232"/>
                  </a:cubicBezTo>
                  <a:cubicBezTo>
                    <a:pt x="232513" y="33087"/>
                    <a:pt x="202719" y="18561"/>
                    <a:pt x="171430" y="7989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55AA710D-62A8-1F23-626E-E7D20FC416BB}"/>
                </a:ext>
              </a:extLst>
            </p:cNvPr>
            <p:cNvSpPr/>
            <p:nvPr/>
          </p:nvSpPr>
          <p:spPr>
            <a:xfrm>
              <a:off x="953168" y="5135731"/>
              <a:ext cx="979828" cy="1010198"/>
            </a:xfrm>
            <a:custGeom>
              <a:gdLst>
                <a:gd name="connsiteX0" fmla="*/ 72395 w 402652"/>
                <a:gd name="connsiteY0" fmla="*/ 125838 h 415132"/>
                <a:gd name="connsiteX1" fmla="*/ 2863 w 402652"/>
                <a:gd name="connsiteY1" fmla="*/ 212992 h 415132"/>
                <a:gd name="connsiteX2" fmla="*/ 386 w 402652"/>
                <a:gd name="connsiteY2" fmla="*/ 236233 h 415132"/>
                <a:gd name="connsiteX3" fmla="*/ 28961 w 402652"/>
                <a:gd name="connsiteY3" fmla="*/ 255283 h 415132"/>
                <a:gd name="connsiteX4" fmla="*/ 91159 w 402652"/>
                <a:gd name="connsiteY4" fmla="*/ 316243 h 415132"/>
                <a:gd name="connsiteX5" fmla="*/ 141547 w 402652"/>
                <a:gd name="connsiteY5" fmla="*/ 388919 h 415132"/>
                <a:gd name="connsiteX6" fmla="*/ 223938 w 402652"/>
                <a:gd name="connsiteY6" fmla="*/ 410826 h 415132"/>
                <a:gd name="connsiteX7" fmla="*/ 268896 w 402652"/>
                <a:gd name="connsiteY7" fmla="*/ 374536 h 415132"/>
                <a:gd name="connsiteX8" fmla="*/ 313377 w 402652"/>
                <a:gd name="connsiteY8" fmla="*/ 309576 h 415132"/>
                <a:gd name="connsiteX9" fmla="*/ 397293 w 402652"/>
                <a:gd name="connsiteY9" fmla="*/ 92787 h 415132"/>
                <a:gd name="connsiteX10" fmla="*/ 391102 w 402652"/>
                <a:gd name="connsiteY10" fmla="*/ 13062 h 415132"/>
                <a:gd name="connsiteX11" fmla="*/ 323093 w 402652"/>
                <a:gd name="connsiteY11" fmla="*/ 6680 h 415132"/>
                <a:gd name="connsiteX12" fmla="*/ 154596 w 402652"/>
                <a:gd name="connsiteY12" fmla="*/ 68974 h 415132"/>
                <a:gd name="connsiteX13" fmla="*/ 72395 w 402652"/>
                <a:gd name="connsiteY13" fmla="*/ 125838 h 41513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2652" h="415131">
                  <a:moveTo>
                    <a:pt x="72395" y="125838"/>
                  </a:moveTo>
                  <a:cubicBezTo>
                    <a:pt x="43820" y="150032"/>
                    <a:pt x="16388" y="178226"/>
                    <a:pt x="2863" y="212992"/>
                  </a:cubicBezTo>
                  <a:cubicBezTo>
                    <a:pt x="-748" y="220183"/>
                    <a:pt x="-1633" y="228442"/>
                    <a:pt x="386" y="236233"/>
                  </a:cubicBezTo>
                  <a:cubicBezTo>
                    <a:pt x="4577" y="247377"/>
                    <a:pt x="17912" y="250711"/>
                    <a:pt x="28961" y="255283"/>
                  </a:cubicBezTo>
                  <a:cubicBezTo>
                    <a:pt x="56488" y="266427"/>
                    <a:pt x="75634" y="291097"/>
                    <a:pt x="91159" y="316243"/>
                  </a:cubicBezTo>
                  <a:cubicBezTo>
                    <a:pt x="106685" y="341389"/>
                    <a:pt x="119734" y="368630"/>
                    <a:pt x="141547" y="388919"/>
                  </a:cubicBezTo>
                  <a:cubicBezTo>
                    <a:pt x="163359" y="409207"/>
                    <a:pt x="194791" y="421590"/>
                    <a:pt x="223938" y="410826"/>
                  </a:cubicBezTo>
                  <a:cubicBezTo>
                    <a:pt x="241807" y="402816"/>
                    <a:pt x="257294" y="390319"/>
                    <a:pt x="268896" y="374536"/>
                  </a:cubicBezTo>
                  <a:cubicBezTo>
                    <a:pt x="285479" y="354134"/>
                    <a:pt x="300347" y="332407"/>
                    <a:pt x="313377" y="309576"/>
                  </a:cubicBezTo>
                  <a:cubicBezTo>
                    <a:pt x="352697" y="242234"/>
                    <a:pt x="381024" y="169053"/>
                    <a:pt x="397293" y="92787"/>
                  </a:cubicBezTo>
                  <a:cubicBezTo>
                    <a:pt x="402722" y="66783"/>
                    <a:pt x="406342" y="35637"/>
                    <a:pt x="391102" y="13062"/>
                  </a:cubicBezTo>
                  <a:cubicBezTo>
                    <a:pt x="375861" y="-9512"/>
                    <a:pt x="346430" y="2299"/>
                    <a:pt x="323093" y="6680"/>
                  </a:cubicBezTo>
                  <a:cubicBezTo>
                    <a:pt x="263895" y="18092"/>
                    <a:pt x="206974" y="39132"/>
                    <a:pt x="154596" y="68974"/>
                  </a:cubicBezTo>
                  <a:cubicBezTo>
                    <a:pt x="125545" y="85424"/>
                    <a:pt x="98037" y="104455"/>
                    <a:pt x="72395" y="125838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5548510-F741-4C01-5D57-98EF677DF458}"/>
                </a:ext>
              </a:extLst>
            </p:cNvPr>
            <p:cNvSpPr/>
            <p:nvPr/>
          </p:nvSpPr>
          <p:spPr>
            <a:xfrm>
              <a:off x="1876857" y="5220778"/>
              <a:ext cx="863639" cy="1076300"/>
            </a:xfrm>
            <a:custGeom>
              <a:gdLst>
                <a:gd name="connsiteX0" fmla="*/ -5 w 354905"/>
                <a:gd name="connsiteY0" fmla="*/ 188330 h 442296"/>
                <a:gd name="connsiteX1" fmla="*/ 45525 w 354905"/>
                <a:gd name="connsiteY1" fmla="*/ 385307 h 442296"/>
                <a:gd name="connsiteX2" fmla="*/ 82005 w 354905"/>
                <a:gd name="connsiteY2" fmla="*/ 432932 h 442296"/>
                <a:gd name="connsiteX3" fmla="*/ 135155 w 354905"/>
                <a:gd name="connsiteY3" fmla="*/ 432265 h 442296"/>
                <a:gd name="connsiteX4" fmla="*/ 158967 w 354905"/>
                <a:gd name="connsiteY4" fmla="*/ 392736 h 442296"/>
                <a:gd name="connsiteX5" fmla="*/ 190114 w 354905"/>
                <a:gd name="connsiteY5" fmla="*/ 390451 h 442296"/>
                <a:gd name="connsiteX6" fmla="*/ 297461 w 354905"/>
                <a:gd name="connsiteY6" fmla="*/ 361876 h 442296"/>
                <a:gd name="connsiteX7" fmla="*/ 320797 w 354905"/>
                <a:gd name="connsiteY7" fmla="*/ 331491 h 442296"/>
                <a:gd name="connsiteX8" fmla="*/ 323940 w 354905"/>
                <a:gd name="connsiteY8" fmla="*/ 309869 h 442296"/>
                <a:gd name="connsiteX9" fmla="*/ 348420 w 354905"/>
                <a:gd name="connsiteY9" fmla="*/ 272721 h 442296"/>
                <a:gd name="connsiteX10" fmla="*/ 347562 w 354905"/>
                <a:gd name="connsiteY10" fmla="*/ 216429 h 442296"/>
                <a:gd name="connsiteX11" fmla="*/ 312415 w 354905"/>
                <a:gd name="connsiteY11" fmla="*/ 166232 h 442296"/>
                <a:gd name="connsiteX12" fmla="*/ 119629 w 354905"/>
                <a:gd name="connsiteY12" fmla="*/ 25929 h 442296"/>
                <a:gd name="connsiteX13" fmla="*/ 35618 w 354905"/>
                <a:gd name="connsiteY13" fmla="*/ 2307 h 442296"/>
                <a:gd name="connsiteX14" fmla="*/ 3519 w 354905"/>
                <a:gd name="connsiteY14" fmla="*/ 68029 h 442296"/>
                <a:gd name="connsiteX15" fmla="*/ -5 w 354905"/>
                <a:gd name="connsiteY15" fmla="*/ 188330 h 442296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4905" h="442296">
                  <a:moveTo>
                    <a:pt x="-5" y="188330"/>
                  </a:moveTo>
                  <a:cubicBezTo>
                    <a:pt x="1481" y="256415"/>
                    <a:pt x="16978" y="323471"/>
                    <a:pt x="45525" y="385307"/>
                  </a:cubicBezTo>
                  <a:cubicBezTo>
                    <a:pt x="53316" y="404100"/>
                    <a:pt x="65889" y="420521"/>
                    <a:pt x="82005" y="432932"/>
                  </a:cubicBezTo>
                  <a:cubicBezTo>
                    <a:pt x="98865" y="444171"/>
                    <a:pt x="123058" y="445981"/>
                    <a:pt x="135155" y="432265"/>
                  </a:cubicBezTo>
                  <a:cubicBezTo>
                    <a:pt x="145442" y="420645"/>
                    <a:pt x="145442" y="400642"/>
                    <a:pt x="158967" y="392736"/>
                  </a:cubicBezTo>
                  <a:cubicBezTo>
                    <a:pt x="168892" y="388888"/>
                    <a:pt x="179732" y="388088"/>
                    <a:pt x="190114" y="390451"/>
                  </a:cubicBezTo>
                  <a:cubicBezTo>
                    <a:pt x="228185" y="394327"/>
                    <a:pt x="266362" y="384164"/>
                    <a:pt x="297461" y="361876"/>
                  </a:cubicBezTo>
                  <a:cubicBezTo>
                    <a:pt x="308595" y="354836"/>
                    <a:pt x="316873" y="344064"/>
                    <a:pt x="320797" y="331491"/>
                  </a:cubicBezTo>
                  <a:cubicBezTo>
                    <a:pt x="322416" y="324442"/>
                    <a:pt x="322035" y="316822"/>
                    <a:pt x="323940" y="309869"/>
                  </a:cubicBezTo>
                  <a:cubicBezTo>
                    <a:pt x="327941" y="295201"/>
                    <a:pt x="341371" y="285866"/>
                    <a:pt x="348420" y="272721"/>
                  </a:cubicBezTo>
                  <a:cubicBezTo>
                    <a:pt x="356459" y="254748"/>
                    <a:pt x="356144" y="234145"/>
                    <a:pt x="347562" y="216429"/>
                  </a:cubicBezTo>
                  <a:cubicBezTo>
                    <a:pt x="338828" y="197798"/>
                    <a:pt x="326941" y="180815"/>
                    <a:pt x="312415" y="166232"/>
                  </a:cubicBezTo>
                  <a:cubicBezTo>
                    <a:pt x="257551" y="107653"/>
                    <a:pt x="189638" y="63171"/>
                    <a:pt x="119629" y="25929"/>
                  </a:cubicBezTo>
                  <a:cubicBezTo>
                    <a:pt x="94578" y="12594"/>
                    <a:pt x="63241" y="-7599"/>
                    <a:pt x="35618" y="2307"/>
                  </a:cubicBezTo>
                  <a:cubicBezTo>
                    <a:pt x="7996" y="12213"/>
                    <a:pt x="5900" y="42407"/>
                    <a:pt x="3519" y="68029"/>
                  </a:cubicBezTo>
                  <a:cubicBezTo>
                    <a:pt x="-396" y="108006"/>
                    <a:pt x="-1567" y="148192"/>
                    <a:pt x="-5" y="188330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F2D0B091-083C-A4CE-3C78-08821A239A8C}"/>
                </a:ext>
              </a:extLst>
            </p:cNvPr>
            <p:cNvSpPr/>
            <p:nvPr/>
          </p:nvSpPr>
          <p:spPr>
            <a:xfrm>
              <a:off x="1546959" y="4781532"/>
              <a:ext cx="804811" cy="846892"/>
            </a:xfrm>
            <a:custGeom>
              <a:gdLst>
                <a:gd name="connsiteX0" fmla="*/ 88415 w 330730"/>
                <a:gd name="connsiteY0" fmla="*/ 10980 h 348023"/>
                <a:gd name="connsiteX1" fmla="*/ 78890 w 330730"/>
                <a:gd name="connsiteY1" fmla="*/ 71845 h 348023"/>
                <a:gd name="connsiteX2" fmla="*/ 31932 w 330730"/>
                <a:gd name="connsiteY2" fmla="*/ 70225 h 348023"/>
                <a:gd name="connsiteX3" fmla="*/ 4405 w 330730"/>
                <a:gd name="connsiteY3" fmla="*/ 104134 h 348023"/>
                <a:gd name="connsiteX4" fmla="*/ 43743 w 330730"/>
                <a:gd name="connsiteY4" fmla="*/ 140424 h 348023"/>
                <a:gd name="connsiteX5" fmla="*/ 6691 w 330730"/>
                <a:gd name="connsiteY5" fmla="*/ 171952 h 348023"/>
                <a:gd name="connsiteX6" fmla="*/ 6691 w 330730"/>
                <a:gd name="connsiteY6" fmla="*/ 217672 h 348023"/>
                <a:gd name="connsiteX7" fmla="*/ 68318 w 330730"/>
                <a:gd name="connsiteY7" fmla="*/ 222625 h 348023"/>
                <a:gd name="connsiteX8" fmla="*/ 54316 w 330730"/>
                <a:gd name="connsiteY8" fmla="*/ 263202 h 348023"/>
                <a:gd name="connsiteX9" fmla="*/ 58888 w 330730"/>
                <a:gd name="connsiteY9" fmla="*/ 304159 h 348023"/>
                <a:gd name="connsiteX10" fmla="*/ 101369 w 330730"/>
                <a:gd name="connsiteY10" fmla="*/ 311303 h 348023"/>
                <a:gd name="connsiteX11" fmla="*/ 137183 w 330730"/>
                <a:gd name="connsiteY11" fmla="*/ 282728 h 348023"/>
                <a:gd name="connsiteX12" fmla="*/ 148709 w 330730"/>
                <a:gd name="connsiteY12" fmla="*/ 325590 h 348023"/>
                <a:gd name="connsiteX13" fmla="*/ 184808 w 330730"/>
                <a:gd name="connsiteY13" fmla="*/ 347688 h 348023"/>
                <a:gd name="connsiteX14" fmla="*/ 221956 w 330730"/>
                <a:gd name="connsiteY14" fmla="*/ 288348 h 348023"/>
                <a:gd name="connsiteX15" fmla="*/ 261866 w 330730"/>
                <a:gd name="connsiteY15" fmla="*/ 312351 h 348023"/>
                <a:gd name="connsiteX16" fmla="*/ 301585 w 330730"/>
                <a:gd name="connsiteY16" fmla="*/ 293301 h 348023"/>
                <a:gd name="connsiteX17" fmla="*/ 277201 w 330730"/>
                <a:gd name="connsiteY17" fmla="*/ 233388 h 348023"/>
                <a:gd name="connsiteX18" fmla="*/ 314729 w 330730"/>
                <a:gd name="connsiteY18" fmla="*/ 212624 h 348023"/>
                <a:gd name="connsiteX19" fmla="*/ 323197 w 330730"/>
                <a:gd name="connsiteY19" fmla="*/ 161456 h 348023"/>
                <a:gd name="connsiteX20" fmla="*/ 299299 w 330730"/>
                <a:gd name="connsiteY20" fmla="*/ 146616 h 348023"/>
                <a:gd name="connsiteX21" fmla="*/ 257294 w 330730"/>
                <a:gd name="connsiteY21" fmla="*/ 144901 h 348023"/>
                <a:gd name="connsiteX22" fmla="*/ 283868 w 330730"/>
                <a:gd name="connsiteY22" fmla="*/ 95371 h 348023"/>
                <a:gd name="connsiteX23" fmla="*/ 258913 w 330730"/>
                <a:gd name="connsiteY23" fmla="*/ 46984 h 348023"/>
                <a:gd name="connsiteX24" fmla="*/ 177760 w 330730"/>
                <a:gd name="connsiteY24" fmla="*/ 61653 h 348023"/>
                <a:gd name="connsiteX25" fmla="*/ 88415 w 330730"/>
                <a:gd name="connsiteY25" fmla="*/ 10980 h 34802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0730" h="348023">
                  <a:moveTo>
                    <a:pt x="88415" y="10980"/>
                  </a:moveTo>
                  <a:cubicBezTo>
                    <a:pt x="73366" y="26124"/>
                    <a:pt x="75461" y="50699"/>
                    <a:pt x="78890" y="71845"/>
                  </a:cubicBezTo>
                  <a:cubicBezTo>
                    <a:pt x="63564" y="67758"/>
                    <a:pt x="47506" y="67206"/>
                    <a:pt x="31932" y="70225"/>
                  </a:cubicBezTo>
                  <a:cubicBezTo>
                    <a:pt x="16788" y="74512"/>
                    <a:pt x="3357" y="88418"/>
                    <a:pt x="4405" y="104134"/>
                  </a:cubicBezTo>
                  <a:cubicBezTo>
                    <a:pt x="6024" y="123184"/>
                    <a:pt x="26313" y="133376"/>
                    <a:pt x="43743" y="140424"/>
                  </a:cubicBezTo>
                  <a:cubicBezTo>
                    <a:pt x="29312" y="148206"/>
                    <a:pt x="16682" y="158951"/>
                    <a:pt x="6691" y="171952"/>
                  </a:cubicBezTo>
                  <a:cubicBezTo>
                    <a:pt x="-3129" y="185611"/>
                    <a:pt x="-3129" y="204013"/>
                    <a:pt x="6691" y="217672"/>
                  </a:cubicBezTo>
                  <a:cubicBezTo>
                    <a:pt x="21073" y="234150"/>
                    <a:pt x="47458" y="229102"/>
                    <a:pt x="68318" y="222625"/>
                  </a:cubicBezTo>
                  <a:cubicBezTo>
                    <a:pt x="64441" y="236408"/>
                    <a:pt x="59764" y="249962"/>
                    <a:pt x="54316" y="263202"/>
                  </a:cubicBezTo>
                  <a:cubicBezTo>
                    <a:pt x="48905" y="276765"/>
                    <a:pt x="50620" y="292129"/>
                    <a:pt x="58888" y="304159"/>
                  </a:cubicBezTo>
                  <a:cubicBezTo>
                    <a:pt x="70213" y="315084"/>
                    <a:pt x="87091" y="317923"/>
                    <a:pt x="101369" y="311303"/>
                  </a:cubicBezTo>
                  <a:cubicBezTo>
                    <a:pt x="115171" y="304388"/>
                    <a:pt x="127373" y="294653"/>
                    <a:pt x="137183" y="282728"/>
                  </a:cubicBezTo>
                  <a:cubicBezTo>
                    <a:pt x="138278" y="297615"/>
                    <a:pt x="142184" y="312160"/>
                    <a:pt x="148709" y="325590"/>
                  </a:cubicBezTo>
                  <a:cubicBezTo>
                    <a:pt x="155576" y="339211"/>
                    <a:pt x="169559" y="347765"/>
                    <a:pt x="184808" y="347688"/>
                  </a:cubicBezTo>
                  <a:cubicBezTo>
                    <a:pt x="210335" y="345593"/>
                    <a:pt x="221194" y="313970"/>
                    <a:pt x="221956" y="288348"/>
                  </a:cubicBezTo>
                  <a:cubicBezTo>
                    <a:pt x="232129" y="300673"/>
                    <a:pt x="246216" y="309141"/>
                    <a:pt x="261866" y="312351"/>
                  </a:cubicBezTo>
                  <a:cubicBezTo>
                    <a:pt x="277839" y="315284"/>
                    <a:pt x="293879" y="307598"/>
                    <a:pt x="301585" y="293301"/>
                  </a:cubicBezTo>
                  <a:cubicBezTo>
                    <a:pt x="310538" y="272155"/>
                    <a:pt x="293203" y="249771"/>
                    <a:pt x="277201" y="233388"/>
                  </a:cubicBezTo>
                  <a:cubicBezTo>
                    <a:pt x="290841" y="228750"/>
                    <a:pt x="303547" y="221720"/>
                    <a:pt x="314729" y="212624"/>
                  </a:cubicBezTo>
                  <a:cubicBezTo>
                    <a:pt x="331198" y="200832"/>
                    <a:pt x="334989" y="177924"/>
                    <a:pt x="323197" y="161456"/>
                  </a:cubicBezTo>
                  <a:cubicBezTo>
                    <a:pt x="317520" y="153531"/>
                    <a:pt x="308919" y="148187"/>
                    <a:pt x="299299" y="146616"/>
                  </a:cubicBezTo>
                  <a:cubicBezTo>
                    <a:pt x="285516" y="143520"/>
                    <a:pt x="271286" y="142939"/>
                    <a:pt x="257294" y="144901"/>
                  </a:cubicBezTo>
                  <a:cubicBezTo>
                    <a:pt x="272191" y="132414"/>
                    <a:pt x="281706" y="114678"/>
                    <a:pt x="283868" y="95371"/>
                  </a:cubicBezTo>
                  <a:cubicBezTo>
                    <a:pt x="285631" y="75769"/>
                    <a:pt x="275906" y="56909"/>
                    <a:pt x="258913" y="46984"/>
                  </a:cubicBezTo>
                  <a:cubicBezTo>
                    <a:pt x="215384" y="24124"/>
                    <a:pt x="180522" y="76607"/>
                    <a:pt x="177760" y="61653"/>
                  </a:cubicBezTo>
                  <a:cubicBezTo>
                    <a:pt x="171950" y="32982"/>
                    <a:pt x="123562" y="-24739"/>
                    <a:pt x="88415" y="1098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704AB56-C0D8-EC76-3EC7-08AFD6E5BF5B}"/>
              </a:ext>
            </a:extLst>
          </p:cNvPr>
          <p:cNvGrpSpPr/>
          <p:nvPr/>
        </p:nvGrpSpPr>
        <p:grpSpPr>
          <a:xfrm>
            <a:off x="1370584" y="3115884"/>
            <a:ext cx="670994" cy="636594"/>
            <a:chOff x="799557" y="4141915"/>
            <a:chExt cx="2271624" cy="2155163"/>
          </a:xfrm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39F7066-3F13-3579-7849-3EA89161AECA}"/>
                </a:ext>
              </a:extLst>
            </p:cNvPr>
            <p:cNvSpPr/>
            <p:nvPr/>
          </p:nvSpPr>
          <p:spPr>
            <a:xfrm>
              <a:off x="1703781" y="4141915"/>
              <a:ext cx="778435" cy="1018340"/>
            </a:xfrm>
            <a:custGeom>
              <a:gdLst>
                <a:gd name="connsiteX0" fmla="*/ 1587 w 319891"/>
                <a:gd name="connsiteY0" fmla="*/ 278207 h 418478"/>
                <a:gd name="connsiteX1" fmla="*/ 12255 w 319891"/>
                <a:gd name="connsiteY1" fmla="*/ 119901 h 418478"/>
                <a:gd name="connsiteX2" fmla="*/ 36448 w 319891"/>
                <a:gd name="connsiteY2" fmla="*/ 47416 h 418478"/>
                <a:gd name="connsiteX3" fmla="*/ 102075 w 319891"/>
                <a:gd name="connsiteY3" fmla="*/ -209 h 418478"/>
                <a:gd name="connsiteX4" fmla="*/ 161035 w 319891"/>
                <a:gd name="connsiteY4" fmla="*/ 25699 h 418478"/>
                <a:gd name="connsiteX5" fmla="*/ 290194 w 319891"/>
                <a:gd name="connsiteY5" fmla="*/ 40844 h 418478"/>
                <a:gd name="connsiteX6" fmla="*/ 318769 w 319891"/>
                <a:gd name="connsiteY6" fmla="*/ 107519 h 418478"/>
                <a:gd name="connsiteX7" fmla="*/ 293337 w 319891"/>
                <a:gd name="connsiteY7" fmla="*/ 178290 h 418478"/>
                <a:gd name="connsiteX8" fmla="*/ 156939 w 319891"/>
                <a:gd name="connsiteY8" fmla="*/ 338976 h 418478"/>
                <a:gd name="connsiteX9" fmla="*/ 77024 w 319891"/>
                <a:gd name="connsiteY9" fmla="*/ 411176 h 418478"/>
                <a:gd name="connsiteX10" fmla="*/ 28733 w 319891"/>
                <a:gd name="connsiteY10" fmla="*/ 377934 h 418478"/>
                <a:gd name="connsiteX11" fmla="*/ 1587 w 319891"/>
                <a:gd name="connsiteY11" fmla="*/ 278207 h 41847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9891" h="418478">
                  <a:moveTo>
                    <a:pt x="1587" y="278207"/>
                  </a:moveTo>
                  <a:cubicBezTo>
                    <a:pt x="-3538" y="225210"/>
                    <a:pt x="62" y="171727"/>
                    <a:pt x="12255" y="119901"/>
                  </a:cubicBezTo>
                  <a:cubicBezTo>
                    <a:pt x="17160" y="94794"/>
                    <a:pt x="25285" y="70429"/>
                    <a:pt x="36448" y="47416"/>
                  </a:cubicBezTo>
                  <a:cubicBezTo>
                    <a:pt x="49688" y="22080"/>
                    <a:pt x="73596" y="-2304"/>
                    <a:pt x="102075" y="-209"/>
                  </a:cubicBezTo>
                  <a:cubicBezTo>
                    <a:pt x="123602" y="1696"/>
                    <a:pt x="140747" y="18270"/>
                    <a:pt x="161035" y="25699"/>
                  </a:cubicBezTo>
                  <a:cubicBezTo>
                    <a:pt x="202374" y="40749"/>
                    <a:pt x="253618" y="16174"/>
                    <a:pt x="290194" y="40844"/>
                  </a:cubicBezTo>
                  <a:cubicBezTo>
                    <a:pt x="310768" y="56513"/>
                    <a:pt x="321617" y="81821"/>
                    <a:pt x="318769" y="107519"/>
                  </a:cubicBezTo>
                  <a:cubicBezTo>
                    <a:pt x="315873" y="132760"/>
                    <a:pt x="307167" y="156982"/>
                    <a:pt x="293337" y="178290"/>
                  </a:cubicBezTo>
                  <a:cubicBezTo>
                    <a:pt x="257809" y="239440"/>
                    <a:pt x="208469" y="291066"/>
                    <a:pt x="156939" y="338976"/>
                  </a:cubicBezTo>
                  <a:cubicBezTo>
                    <a:pt x="130936" y="363265"/>
                    <a:pt x="104933" y="389173"/>
                    <a:pt x="77024" y="411176"/>
                  </a:cubicBezTo>
                  <a:cubicBezTo>
                    <a:pt x="50640" y="432036"/>
                    <a:pt x="39591" y="401651"/>
                    <a:pt x="28733" y="377934"/>
                  </a:cubicBezTo>
                  <a:cubicBezTo>
                    <a:pt x="14455" y="346339"/>
                    <a:pt x="5292" y="312678"/>
                    <a:pt x="1587" y="278207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085B942C-EE0F-EBC3-EF2C-361AEB6A589E}"/>
                </a:ext>
              </a:extLst>
            </p:cNvPr>
            <p:cNvSpPr/>
            <p:nvPr/>
          </p:nvSpPr>
          <p:spPr>
            <a:xfrm>
              <a:off x="1854730" y="4672067"/>
              <a:ext cx="1216451" cy="685998"/>
            </a:xfrm>
            <a:custGeom>
              <a:gdLst>
                <a:gd name="connsiteX0" fmla="*/ 273597 w 499890"/>
                <a:gd name="connsiteY0" fmla="*/ 10721 h 281905"/>
                <a:gd name="connsiteX1" fmla="*/ 329889 w 499890"/>
                <a:gd name="connsiteY1" fmla="*/ -328 h 281905"/>
                <a:gd name="connsiteX2" fmla="*/ 379896 w 499890"/>
                <a:gd name="connsiteY2" fmla="*/ 24627 h 281905"/>
                <a:gd name="connsiteX3" fmla="*/ 402660 w 499890"/>
                <a:gd name="connsiteY3" fmla="*/ 86539 h 281905"/>
                <a:gd name="connsiteX4" fmla="*/ 491529 w 499890"/>
                <a:gd name="connsiteY4" fmla="*/ 173884 h 281905"/>
                <a:gd name="connsiteX5" fmla="*/ 485528 w 499890"/>
                <a:gd name="connsiteY5" fmla="*/ 247036 h 281905"/>
                <a:gd name="connsiteX6" fmla="*/ 371704 w 499890"/>
                <a:gd name="connsiteY6" fmla="*/ 281231 h 281905"/>
                <a:gd name="connsiteX7" fmla="*/ 84049 w 499890"/>
                <a:gd name="connsiteY7" fmla="*/ 240082 h 281905"/>
                <a:gd name="connsiteX8" fmla="*/ 12135 w 499890"/>
                <a:gd name="connsiteY8" fmla="*/ 220080 h 281905"/>
                <a:gd name="connsiteX9" fmla="*/ 21660 w 499890"/>
                <a:gd name="connsiteY9" fmla="*/ 185504 h 281905"/>
                <a:gd name="connsiteX10" fmla="*/ 134246 w 499890"/>
                <a:gd name="connsiteY10" fmla="*/ 95303 h 281905"/>
                <a:gd name="connsiteX11" fmla="*/ 273597 w 499890"/>
                <a:gd name="connsiteY11" fmla="*/ 10721 h 28190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9890" h="281905">
                  <a:moveTo>
                    <a:pt x="273597" y="10721"/>
                  </a:moveTo>
                  <a:cubicBezTo>
                    <a:pt x="291418" y="3253"/>
                    <a:pt x="310572" y="-509"/>
                    <a:pt x="329889" y="-328"/>
                  </a:cubicBezTo>
                  <a:cubicBezTo>
                    <a:pt x="349454" y="81"/>
                    <a:pt x="367808" y="9244"/>
                    <a:pt x="379896" y="24627"/>
                  </a:cubicBezTo>
                  <a:cubicBezTo>
                    <a:pt x="392755" y="42534"/>
                    <a:pt x="392755" y="66823"/>
                    <a:pt x="402660" y="86539"/>
                  </a:cubicBezTo>
                  <a:cubicBezTo>
                    <a:pt x="421710" y="123878"/>
                    <a:pt x="471717" y="136927"/>
                    <a:pt x="491529" y="173884"/>
                  </a:cubicBezTo>
                  <a:cubicBezTo>
                    <a:pt x="503635" y="197420"/>
                    <a:pt x="501301" y="225786"/>
                    <a:pt x="485528" y="247036"/>
                  </a:cubicBezTo>
                  <a:cubicBezTo>
                    <a:pt x="460477" y="279802"/>
                    <a:pt x="412948" y="282850"/>
                    <a:pt x="371704" y="281231"/>
                  </a:cubicBezTo>
                  <a:cubicBezTo>
                    <a:pt x="274664" y="277363"/>
                    <a:pt x="178280" y="263581"/>
                    <a:pt x="84049" y="240082"/>
                  </a:cubicBezTo>
                  <a:cubicBezTo>
                    <a:pt x="59722" y="234768"/>
                    <a:pt x="35710" y="228091"/>
                    <a:pt x="12135" y="220080"/>
                  </a:cubicBezTo>
                  <a:cubicBezTo>
                    <a:pt x="-13963" y="210555"/>
                    <a:pt x="5277" y="197411"/>
                    <a:pt x="21660" y="185504"/>
                  </a:cubicBezTo>
                  <a:cubicBezTo>
                    <a:pt x="60237" y="156929"/>
                    <a:pt x="96431" y="125116"/>
                    <a:pt x="134246" y="95303"/>
                  </a:cubicBezTo>
                  <a:cubicBezTo>
                    <a:pt x="176727" y="61203"/>
                    <a:pt x="222257" y="29771"/>
                    <a:pt x="273597" y="10721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E4804036-F0D5-FB3D-ECA0-47ADD22CD4F6}"/>
                </a:ext>
              </a:extLst>
            </p:cNvPr>
            <p:cNvSpPr/>
            <p:nvPr/>
          </p:nvSpPr>
          <p:spPr>
            <a:xfrm>
              <a:off x="799557" y="4531995"/>
              <a:ext cx="1042767" cy="752803"/>
            </a:xfrm>
            <a:custGeom>
              <a:gdLst>
                <a:gd name="connsiteX0" fmla="*/ 171430 w 428516"/>
                <a:gd name="connsiteY0" fmla="*/ 7989 h 309358"/>
                <a:gd name="connsiteX1" fmla="*/ 117233 w 428516"/>
                <a:gd name="connsiteY1" fmla="*/ 178 h 309358"/>
                <a:gd name="connsiteX2" fmla="*/ 75418 w 428516"/>
                <a:gd name="connsiteY2" fmla="*/ 31896 h 309358"/>
                <a:gd name="connsiteX3" fmla="*/ 72846 w 428516"/>
                <a:gd name="connsiteY3" fmla="*/ 75902 h 309358"/>
                <a:gd name="connsiteX4" fmla="*/ 31603 w 428516"/>
                <a:gd name="connsiteY4" fmla="*/ 142101 h 309358"/>
                <a:gd name="connsiteX5" fmla="*/ 741 w 428516"/>
                <a:gd name="connsiteY5" fmla="*/ 215919 h 309358"/>
                <a:gd name="connsiteX6" fmla="*/ 13505 w 428516"/>
                <a:gd name="connsiteY6" fmla="*/ 280594 h 309358"/>
                <a:gd name="connsiteX7" fmla="*/ 97134 w 428516"/>
                <a:gd name="connsiteY7" fmla="*/ 308598 h 309358"/>
                <a:gd name="connsiteX8" fmla="*/ 370693 w 428516"/>
                <a:gd name="connsiteY8" fmla="*/ 287357 h 309358"/>
                <a:gd name="connsiteX9" fmla="*/ 427843 w 428516"/>
                <a:gd name="connsiteY9" fmla="*/ 251162 h 309358"/>
                <a:gd name="connsiteX10" fmla="*/ 387552 w 428516"/>
                <a:gd name="connsiteY10" fmla="*/ 177057 h 309358"/>
                <a:gd name="connsiteX11" fmla="*/ 260108 w 428516"/>
                <a:gd name="connsiteY11" fmla="*/ 51232 h 309358"/>
                <a:gd name="connsiteX12" fmla="*/ 171430 w 428516"/>
                <a:gd name="connsiteY12" fmla="*/ 7989 h 30935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8515" h="309358">
                  <a:moveTo>
                    <a:pt x="171430" y="7989"/>
                  </a:moveTo>
                  <a:cubicBezTo>
                    <a:pt x="154237" y="1121"/>
                    <a:pt x="135663" y="-1556"/>
                    <a:pt x="117233" y="178"/>
                  </a:cubicBezTo>
                  <a:cubicBezTo>
                    <a:pt x="98468" y="2131"/>
                    <a:pt x="82352" y="14351"/>
                    <a:pt x="75418" y="31896"/>
                  </a:cubicBezTo>
                  <a:cubicBezTo>
                    <a:pt x="71036" y="45993"/>
                    <a:pt x="74942" y="61328"/>
                    <a:pt x="72846" y="75902"/>
                  </a:cubicBezTo>
                  <a:cubicBezTo>
                    <a:pt x="69036" y="102000"/>
                    <a:pt x="47319" y="121050"/>
                    <a:pt x="31603" y="142101"/>
                  </a:cubicBezTo>
                  <a:cubicBezTo>
                    <a:pt x="15391" y="163789"/>
                    <a:pt x="4790" y="189144"/>
                    <a:pt x="741" y="215919"/>
                  </a:cubicBezTo>
                  <a:cubicBezTo>
                    <a:pt x="-2592" y="238303"/>
                    <a:pt x="-687" y="262973"/>
                    <a:pt x="13505" y="280594"/>
                  </a:cubicBezTo>
                  <a:cubicBezTo>
                    <a:pt x="32555" y="304216"/>
                    <a:pt x="66750" y="307835"/>
                    <a:pt x="97134" y="308598"/>
                  </a:cubicBezTo>
                  <a:cubicBezTo>
                    <a:pt x="188803" y="310912"/>
                    <a:pt x="280472" y="303797"/>
                    <a:pt x="370693" y="287357"/>
                  </a:cubicBezTo>
                  <a:cubicBezTo>
                    <a:pt x="389743" y="283928"/>
                    <a:pt x="427843" y="276498"/>
                    <a:pt x="427843" y="251162"/>
                  </a:cubicBezTo>
                  <a:cubicBezTo>
                    <a:pt x="427843" y="228302"/>
                    <a:pt x="400030" y="195155"/>
                    <a:pt x="387552" y="177057"/>
                  </a:cubicBezTo>
                  <a:cubicBezTo>
                    <a:pt x="353557" y="127308"/>
                    <a:pt x="310285" y="84589"/>
                    <a:pt x="260108" y="51232"/>
                  </a:cubicBezTo>
                  <a:cubicBezTo>
                    <a:pt x="232513" y="33087"/>
                    <a:pt x="202719" y="18561"/>
                    <a:pt x="171430" y="7989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DB029C0-6143-4736-B824-0E1C390955A2}"/>
                </a:ext>
              </a:extLst>
            </p:cNvPr>
            <p:cNvSpPr/>
            <p:nvPr/>
          </p:nvSpPr>
          <p:spPr>
            <a:xfrm>
              <a:off x="953168" y="5135731"/>
              <a:ext cx="979828" cy="1010198"/>
            </a:xfrm>
            <a:custGeom>
              <a:gdLst>
                <a:gd name="connsiteX0" fmla="*/ 72395 w 402652"/>
                <a:gd name="connsiteY0" fmla="*/ 125838 h 415132"/>
                <a:gd name="connsiteX1" fmla="*/ 2863 w 402652"/>
                <a:gd name="connsiteY1" fmla="*/ 212992 h 415132"/>
                <a:gd name="connsiteX2" fmla="*/ 386 w 402652"/>
                <a:gd name="connsiteY2" fmla="*/ 236233 h 415132"/>
                <a:gd name="connsiteX3" fmla="*/ 28961 w 402652"/>
                <a:gd name="connsiteY3" fmla="*/ 255283 h 415132"/>
                <a:gd name="connsiteX4" fmla="*/ 91159 w 402652"/>
                <a:gd name="connsiteY4" fmla="*/ 316243 h 415132"/>
                <a:gd name="connsiteX5" fmla="*/ 141547 w 402652"/>
                <a:gd name="connsiteY5" fmla="*/ 388919 h 415132"/>
                <a:gd name="connsiteX6" fmla="*/ 223938 w 402652"/>
                <a:gd name="connsiteY6" fmla="*/ 410826 h 415132"/>
                <a:gd name="connsiteX7" fmla="*/ 268896 w 402652"/>
                <a:gd name="connsiteY7" fmla="*/ 374536 h 415132"/>
                <a:gd name="connsiteX8" fmla="*/ 313377 w 402652"/>
                <a:gd name="connsiteY8" fmla="*/ 309576 h 415132"/>
                <a:gd name="connsiteX9" fmla="*/ 397293 w 402652"/>
                <a:gd name="connsiteY9" fmla="*/ 92787 h 415132"/>
                <a:gd name="connsiteX10" fmla="*/ 391102 w 402652"/>
                <a:gd name="connsiteY10" fmla="*/ 13062 h 415132"/>
                <a:gd name="connsiteX11" fmla="*/ 323093 w 402652"/>
                <a:gd name="connsiteY11" fmla="*/ 6680 h 415132"/>
                <a:gd name="connsiteX12" fmla="*/ 154596 w 402652"/>
                <a:gd name="connsiteY12" fmla="*/ 68974 h 415132"/>
                <a:gd name="connsiteX13" fmla="*/ 72395 w 402652"/>
                <a:gd name="connsiteY13" fmla="*/ 125838 h 41513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2652" h="415131">
                  <a:moveTo>
                    <a:pt x="72395" y="125838"/>
                  </a:moveTo>
                  <a:cubicBezTo>
                    <a:pt x="43820" y="150032"/>
                    <a:pt x="16388" y="178226"/>
                    <a:pt x="2863" y="212992"/>
                  </a:cubicBezTo>
                  <a:cubicBezTo>
                    <a:pt x="-748" y="220183"/>
                    <a:pt x="-1633" y="228442"/>
                    <a:pt x="386" y="236233"/>
                  </a:cubicBezTo>
                  <a:cubicBezTo>
                    <a:pt x="4577" y="247377"/>
                    <a:pt x="17912" y="250711"/>
                    <a:pt x="28961" y="255283"/>
                  </a:cubicBezTo>
                  <a:cubicBezTo>
                    <a:pt x="56488" y="266427"/>
                    <a:pt x="75634" y="291097"/>
                    <a:pt x="91159" y="316243"/>
                  </a:cubicBezTo>
                  <a:cubicBezTo>
                    <a:pt x="106685" y="341389"/>
                    <a:pt x="119734" y="368630"/>
                    <a:pt x="141547" y="388919"/>
                  </a:cubicBezTo>
                  <a:cubicBezTo>
                    <a:pt x="163359" y="409207"/>
                    <a:pt x="194791" y="421590"/>
                    <a:pt x="223938" y="410826"/>
                  </a:cubicBezTo>
                  <a:cubicBezTo>
                    <a:pt x="241807" y="402816"/>
                    <a:pt x="257294" y="390319"/>
                    <a:pt x="268896" y="374536"/>
                  </a:cubicBezTo>
                  <a:cubicBezTo>
                    <a:pt x="285479" y="354134"/>
                    <a:pt x="300347" y="332407"/>
                    <a:pt x="313377" y="309576"/>
                  </a:cubicBezTo>
                  <a:cubicBezTo>
                    <a:pt x="352697" y="242234"/>
                    <a:pt x="381024" y="169053"/>
                    <a:pt x="397293" y="92787"/>
                  </a:cubicBezTo>
                  <a:cubicBezTo>
                    <a:pt x="402722" y="66783"/>
                    <a:pt x="406342" y="35637"/>
                    <a:pt x="391102" y="13062"/>
                  </a:cubicBezTo>
                  <a:cubicBezTo>
                    <a:pt x="375861" y="-9512"/>
                    <a:pt x="346430" y="2299"/>
                    <a:pt x="323093" y="6680"/>
                  </a:cubicBezTo>
                  <a:cubicBezTo>
                    <a:pt x="263895" y="18092"/>
                    <a:pt x="206974" y="39132"/>
                    <a:pt x="154596" y="68974"/>
                  </a:cubicBezTo>
                  <a:cubicBezTo>
                    <a:pt x="125545" y="85424"/>
                    <a:pt x="98037" y="104455"/>
                    <a:pt x="72395" y="125838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CA649ADF-7696-DBF2-5AB3-F2F0DE8DAE69}"/>
                </a:ext>
              </a:extLst>
            </p:cNvPr>
            <p:cNvSpPr/>
            <p:nvPr/>
          </p:nvSpPr>
          <p:spPr>
            <a:xfrm>
              <a:off x="1876857" y="5220778"/>
              <a:ext cx="863639" cy="1076300"/>
            </a:xfrm>
            <a:custGeom>
              <a:gdLst>
                <a:gd name="connsiteX0" fmla="*/ -5 w 354905"/>
                <a:gd name="connsiteY0" fmla="*/ 188330 h 442296"/>
                <a:gd name="connsiteX1" fmla="*/ 45525 w 354905"/>
                <a:gd name="connsiteY1" fmla="*/ 385307 h 442296"/>
                <a:gd name="connsiteX2" fmla="*/ 82005 w 354905"/>
                <a:gd name="connsiteY2" fmla="*/ 432932 h 442296"/>
                <a:gd name="connsiteX3" fmla="*/ 135155 w 354905"/>
                <a:gd name="connsiteY3" fmla="*/ 432265 h 442296"/>
                <a:gd name="connsiteX4" fmla="*/ 158967 w 354905"/>
                <a:gd name="connsiteY4" fmla="*/ 392736 h 442296"/>
                <a:gd name="connsiteX5" fmla="*/ 190114 w 354905"/>
                <a:gd name="connsiteY5" fmla="*/ 390451 h 442296"/>
                <a:gd name="connsiteX6" fmla="*/ 297461 w 354905"/>
                <a:gd name="connsiteY6" fmla="*/ 361876 h 442296"/>
                <a:gd name="connsiteX7" fmla="*/ 320797 w 354905"/>
                <a:gd name="connsiteY7" fmla="*/ 331491 h 442296"/>
                <a:gd name="connsiteX8" fmla="*/ 323940 w 354905"/>
                <a:gd name="connsiteY8" fmla="*/ 309869 h 442296"/>
                <a:gd name="connsiteX9" fmla="*/ 348420 w 354905"/>
                <a:gd name="connsiteY9" fmla="*/ 272721 h 442296"/>
                <a:gd name="connsiteX10" fmla="*/ 347562 w 354905"/>
                <a:gd name="connsiteY10" fmla="*/ 216429 h 442296"/>
                <a:gd name="connsiteX11" fmla="*/ 312415 w 354905"/>
                <a:gd name="connsiteY11" fmla="*/ 166232 h 442296"/>
                <a:gd name="connsiteX12" fmla="*/ 119629 w 354905"/>
                <a:gd name="connsiteY12" fmla="*/ 25929 h 442296"/>
                <a:gd name="connsiteX13" fmla="*/ 35618 w 354905"/>
                <a:gd name="connsiteY13" fmla="*/ 2307 h 442296"/>
                <a:gd name="connsiteX14" fmla="*/ 3519 w 354905"/>
                <a:gd name="connsiteY14" fmla="*/ 68029 h 442296"/>
                <a:gd name="connsiteX15" fmla="*/ -5 w 354905"/>
                <a:gd name="connsiteY15" fmla="*/ 188330 h 442296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4905" h="442296">
                  <a:moveTo>
                    <a:pt x="-5" y="188330"/>
                  </a:moveTo>
                  <a:cubicBezTo>
                    <a:pt x="1481" y="256415"/>
                    <a:pt x="16978" y="323471"/>
                    <a:pt x="45525" y="385307"/>
                  </a:cubicBezTo>
                  <a:cubicBezTo>
                    <a:pt x="53316" y="404100"/>
                    <a:pt x="65889" y="420521"/>
                    <a:pt x="82005" y="432932"/>
                  </a:cubicBezTo>
                  <a:cubicBezTo>
                    <a:pt x="98865" y="444171"/>
                    <a:pt x="123058" y="445981"/>
                    <a:pt x="135155" y="432265"/>
                  </a:cubicBezTo>
                  <a:cubicBezTo>
                    <a:pt x="145442" y="420645"/>
                    <a:pt x="145442" y="400642"/>
                    <a:pt x="158967" y="392736"/>
                  </a:cubicBezTo>
                  <a:cubicBezTo>
                    <a:pt x="168892" y="388888"/>
                    <a:pt x="179732" y="388088"/>
                    <a:pt x="190114" y="390451"/>
                  </a:cubicBezTo>
                  <a:cubicBezTo>
                    <a:pt x="228185" y="394327"/>
                    <a:pt x="266362" y="384164"/>
                    <a:pt x="297461" y="361876"/>
                  </a:cubicBezTo>
                  <a:cubicBezTo>
                    <a:pt x="308595" y="354836"/>
                    <a:pt x="316873" y="344064"/>
                    <a:pt x="320797" y="331491"/>
                  </a:cubicBezTo>
                  <a:cubicBezTo>
                    <a:pt x="322416" y="324442"/>
                    <a:pt x="322035" y="316822"/>
                    <a:pt x="323940" y="309869"/>
                  </a:cubicBezTo>
                  <a:cubicBezTo>
                    <a:pt x="327941" y="295201"/>
                    <a:pt x="341371" y="285866"/>
                    <a:pt x="348420" y="272721"/>
                  </a:cubicBezTo>
                  <a:cubicBezTo>
                    <a:pt x="356459" y="254748"/>
                    <a:pt x="356144" y="234145"/>
                    <a:pt x="347562" y="216429"/>
                  </a:cubicBezTo>
                  <a:cubicBezTo>
                    <a:pt x="338828" y="197798"/>
                    <a:pt x="326941" y="180815"/>
                    <a:pt x="312415" y="166232"/>
                  </a:cubicBezTo>
                  <a:cubicBezTo>
                    <a:pt x="257551" y="107653"/>
                    <a:pt x="189638" y="63171"/>
                    <a:pt x="119629" y="25929"/>
                  </a:cubicBezTo>
                  <a:cubicBezTo>
                    <a:pt x="94578" y="12594"/>
                    <a:pt x="63241" y="-7599"/>
                    <a:pt x="35618" y="2307"/>
                  </a:cubicBezTo>
                  <a:cubicBezTo>
                    <a:pt x="7996" y="12213"/>
                    <a:pt x="5900" y="42407"/>
                    <a:pt x="3519" y="68029"/>
                  </a:cubicBezTo>
                  <a:cubicBezTo>
                    <a:pt x="-396" y="108006"/>
                    <a:pt x="-1567" y="148192"/>
                    <a:pt x="-5" y="188330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1753D7E7-5FEE-2774-1B86-4A93531CDC4D}"/>
                </a:ext>
              </a:extLst>
            </p:cNvPr>
            <p:cNvSpPr/>
            <p:nvPr/>
          </p:nvSpPr>
          <p:spPr>
            <a:xfrm>
              <a:off x="1546959" y="4781532"/>
              <a:ext cx="804811" cy="846892"/>
            </a:xfrm>
            <a:custGeom>
              <a:gdLst>
                <a:gd name="connsiteX0" fmla="*/ 88415 w 330730"/>
                <a:gd name="connsiteY0" fmla="*/ 10980 h 348023"/>
                <a:gd name="connsiteX1" fmla="*/ 78890 w 330730"/>
                <a:gd name="connsiteY1" fmla="*/ 71845 h 348023"/>
                <a:gd name="connsiteX2" fmla="*/ 31932 w 330730"/>
                <a:gd name="connsiteY2" fmla="*/ 70225 h 348023"/>
                <a:gd name="connsiteX3" fmla="*/ 4405 w 330730"/>
                <a:gd name="connsiteY3" fmla="*/ 104134 h 348023"/>
                <a:gd name="connsiteX4" fmla="*/ 43743 w 330730"/>
                <a:gd name="connsiteY4" fmla="*/ 140424 h 348023"/>
                <a:gd name="connsiteX5" fmla="*/ 6691 w 330730"/>
                <a:gd name="connsiteY5" fmla="*/ 171952 h 348023"/>
                <a:gd name="connsiteX6" fmla="*/ 6691 w 330730"/>
                <a:gd name="connsiteY6" fmla="*/ 217672 h 348023"/>
                <a:gd name="connsiteX7" fmla="*/ 68318 w 330730"/>
                <a:gd name="connsiteY7" fmla="*/ 222625 h 348023"/>
                <a:gd name="connsiteX8" fmla="*/ 54316 w 330730"/>
                <a:gd name="connsiteY8" fmla="*/ 263202 h 348023"/>
                <a:gd name="connsiteX9" fmla="*/ 58888 w 330730"/>
                <a:gd name="connsiteY9" fmla="*/ 304159 h 348023"/>
                <a:gd name="connsiteX10" fmla="*/ 101369 w 330730"/>
                <a:gd name="connsiteY10" fmla="*/ 311303 h 348023"/>
                <a:gd name="connsiteX11" fmla="*/ 137183 w 330730"/>
                <a:gd name="connsiteY11" fmla="*/ 282728 h 348023"/>
                <a:gd name="connsiteX12" fmla="*/ 148709 w 330730"/>
                <a:gd name="connsiteY12" fmla="*/ 325590 h 348023"/>
                <a:gd name="connsiteX13" fmla="*/ 184808 w 330730"/>
                <a:gd name="connsiteY13" fmla="*/ 347688 h 348023"/>
                <a:gd name="connsiteX14" fmla="*/ 221956 w 330730"/>
                <a:gd name="connsiteY14" fmla="*/ 288348 h 348023"/>
                <a:gd name="connsiteX15" fmla="*/ 261866 w 330730"/>
                <a:gd name="connsiteY15" fmla="*/ 312351 h 348023"/>
                <a:gd name="connsiteX16" fmla="*/ 301585 w 330730"/>
                <a:gd name="connsiteY16" fmla="*/ 293301 h 348023"/>
                <a:gd name="connsiteX17" fmla="*/ 277201 w 330730"/>
                <a:gd name="connsiteY17" fmla="*/ 233388 h 348023"/>
                <a:gd name="connsiteX18" fmla="*/ 314729 w 330730"/>
                <a:gd name="connsiteY18" fmla="*/ 212624 h 348023"/>
                <a:gd name="connsiteX19" fmla="*/ 323197 w 330730"/>
                <a:gd name="connsiteY19" fmla="*/ 161456 h 348023"/>
                <a:gd name="connsiteX20" fmla="*/ 299299 w 330730"/>
                <a:gd name="connsiteY20" fmla="*/ 146616 h 348023"/>
                <a:gd name="connsiteX21" fmla="*/ 257294 w 330730"/>
                <a:gd name="connsiteY21" fmla="*/ 144901 h 348023"/>
                <a:gd name="connsiteX22" fmla="*/ 283868 w 330730"/>
                <a:gd name="connsiteY22" fmla="*/ 95371 h 348023"/>
                <a:gd name="connsiteX23" fmla="*/ 258913 w 330730"/>
                <a:gd name="connsiteY23" fmla="*/ 46984 h 348023"/>
                <a:gd name="connsiteX24" fmla="*/ 177760 w 330730"/>
                <a:gd name="connsiteY24" fmla="*/ 61653 h 348023"/>
                <a:gd name="connsiteX25" fmla="*/ 88415 w 330730"/>
                <a:gd name="connsiteY25" fmla="*/ 10980 h 34802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0730" h="348023">
                  <a:moveTo>
                    <a:pt x="88415" y="10980"/>
                  </a:moveTo>
                  <a:cubicBezTo>
                    <a:pt x="73366" y="26124"/>
                    <a:pt x="75461" y="50699"/>
                    <a:pt x="78890" y="71845"/>
                  </a:cubicBezTo>
                  <a:cubicBezTo>
                    <a:pt x="63564" y="67758"/>
                    <a:pt x="47506" y="67206"/>
                    <a:pt x="31932" y="70225"/>
                  </a:cubicBezTo>
                  <a:cubicBezTo>
                    <a:pt x="16788" y="74512"/>
                    <a:pt x="3357" y="88418"/>
                    <a:pt x="4405" y="104134"/>
                  </a:cubicBezTo>
                  <a:cubicBezTo>
                    <a:pt x="6024" y="123184"/>
                    <a:pt x="26313" y="133376"/>
                    <a:pt x="43743" y="140424"/>
                  </a:cubicBezTo>
                  <a:cubicBezTo>
                    <a:pt x="29312" y="148206"/>
                    <a:pt x="16682" y="158951"/>
                    <a:pt x="6691" y="171952"/>
                  </a:cubicBezTo>
                  <a:cubicBezTo>
                    <a:pt x="-3129" y="185611"/>
                    <a:pt x="-3129" y="204013"/>
                    <a:pt x="6691" y="217672"/>
                  </a:cubicBezTo>
                  <a:cubicBezTo>
                    <a:pt x="21073" y="234150"/>
                    <a:pt x="47458" y="229102"/>
                    <a:pt x="68318" y="222625"/>
                  </a:cubicBezTo>
                  <a:cubicBezTo>
                    <a:pt x="64441" y="236408"/>
                    <a:pt x="59764" y="249962"/>
                    <a:pt x="54316" y="263202"/>
                  </a:cubicBezTo>
                  <a:cubicBezTo>
                    <a:pt x="48905" y="276765"/>
                    <a:pt x="50620" y="292129"/>
                    <a:pt x="58888" y="304159"/>
                  </a:cubicBezTo>
                  <a:cubicBezTo>
                    <a:pt x="70213" y="315084"/>
                    <a:pt x="87091" y="317923"/>
                    <a:pt x="101369" y="311303"/>
                  </a:cubicBezTo>
                  <a:cubicBezTo>
                    <a:pt x="115171" y="304388"/>
                    <a:pt x="127373" y="294653"/>
                    <a:pt x="137183" y="282728"/>
                  </a:cubicBezTo>
                  <a:cubicBezTo>
                    <a:pt x="138278" y="297615"/>
                    <a:pt x="142184" y="312160"/>
                    <a:pt x="148709" y="325590"/>
                  </a:cubicBezTo>
                  <a:cubicBezTo>
                    <a:pt x="155576" y="339211"/>
                    <a:pt x="169559" y="347765"/>
                    <a:pt x="184808" y="347688"/>
                  </a:cubicBezTo>
                  <a:cubicBezTo>
                    <a:pt x="210335" y="345593"/>
                    <a:pt x="221194" y="313970"/>
                    <a:pt x="221956" y="288348"/>
                  </a:cubicBezTo>
                  <a:cubicBezTo>
                    <a:pt x="232129" y="300673"/>
                    <a:pt x="246216" y="309141"/>
                    <a:pt x="261866" y="312351"/>
                  </a:cubicBezTo>
                  <a:cubicBezTo>
                    <a:pt x="277839" y="315284"/>
                    <a:pt x="293879" y="307598"/>
                    <a:pt x="301585" y="293301"/>
                  </a:cubicBezTo>
                  <a:cubicBezTo>
                    <a:pt x="310538" y="272155"/>
                    <a:pt x="293203" y="249771"/>
                    <a:pt x="277201" y="233388"/>
                  </a:cubicBezTo>
                  <a:cubicBezTo>
                    <a:pt x="290841" y="228750"/>
                    <a:pt x="303547" y="221720"/>
                    <a:pt x="314729" y="212624"/>
                  </a:cubicBezTo>
                  <a:cubicBezTo>
                    <a:pt x="331198" y="200832"/>
                    <a:pt x="334989" y="177924"/>
                    <a:pt x="323197" y="161456"/>
                  </a:cubicBezTo>
                  <a:cubicBezTo>
                    <a:pt x="317520" y="153531"/>
                    <a:pt x="308919" y="148187"/>
                    <a:pt x="299299" y="146616"/>
                  </a:cubicBezTo>
                  <a:cubicBezTo>
                    <a:pt x="285516" y="143520"/>
                    <a:pt x="271286" y="142939"/>
                    <a:pt x="257294" y="144901"/>
                  </a:cubicBezTo>
                  <a:cubicBezTo>
                    <a:pt x="272191" y="132414"/>
                    <a:pt x="281706" y="114678"/>
                    <a:pt x="283868" y="95371"/>
                  </a:cubicBezTo>
                  <a:cubicBezTo>
                    <a:pt x="285631" y="75769"/>
                    <a:pt x="275906" y="56909"/>
                    <a:pt x="258913" y="46984"/>
                  </a:cubicBezTo>
                  <a:cubicBezTo>
                    <a:pt x="215384" y="24124"/>
                    <a:pt x="180522" y="76607"/>
                    <a:pt x="177760" y="61653"/>
                  </a:cubicBezTo>
                  <a:cubicBezTo>
                    <a:pt x="171950" y="32982"/>
                    <a:pt x="123562" y="-24739"/>
                    <a:pt x="88415" y="1098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/>
</p:sld>
</file>

<file path=ppt/slides/slide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hapter_0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8" name="!!平滑4"/>
          <p:cNvSpPr/>
          <p:nvPr>
            <p:custDataLst>
              <p:tags r:id="rId2"/>
            </p:custDataLst>
          </p:nvPr>
        </p:nvSpPr>
        <p:spPr>
          <a:xfrm rot="16200000">
            <a:off x="2835279" y="3495766"/>
            <a:ext cx="620716" cy="62071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33" name="椭圆 32"/>
          <p:cNvSpPr/>
          <p:nvPr>
            <p:custDataLst>
              <p:tags r:id="rId3"/>
            </p:custDataLst>
          </p:nvPr>
        </p:nvSpPr>
        <p:spPr>
          <a:xfrm rot="16200000">
            <a:off x="1126348" y="2381998"/>
            <a:ext cx="1983228" cy="19832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42" name="序号"/>
          <p:cNvSpPr txBox="1"/>
          <p:nvPr>
            <p:custDataLst>
              <p:tags r:id="rId4"/>
            </p:custDataLst>
          </p:nvPr>
        </p:nvSpPr>
        <p:spPr>
          <a:xfrm>
            <a:off x="1283427" y="2352797"/>
            <a:ext cx="1655165" cy="2012429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03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</a:p>
        </p:txBody>
      </p:sp>
      <p:sp>
        <p:nvSpPr>
          <p:cNvPr id="34" name="!!平滑11"/>
          <p:cNvSpPr/>
          <p:nvPr>
            <p:custDataLst>
              <p:tags r:id="rId5"/>
            </p:custDataLst>
          </p:nvPr>
        </p:nvSpPr>
        <p:spPr>
          <a:xfrm rot="16200000">
            <a:off x="957449" y="4066923"/>
            <a:ext cx="158709" cy="1587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35" name="!!平滑10"/>
          <p:cNvSpPr/>
          <p:nvPr>
            <p:custDataLst>
              <p:tags r:id="rId6"/>
            </p:custDataLst>
          </p:nvPr>
        </p:nvSpPr>
        <p:spPr>
          <a:xfrm rot="16200000">
            <a:off x="946454" y="2588808"/>
            <a:ext cx="245681" cy="24504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pic>
        <p:nvPicPr>
          <p:cNvPr id="2" name="图形 1">
            <a:extLst>
              <a:ext uri="{FF2B5EF4-FFF2-40B4-BE49-F238E27FC236}">
                <a16:creationId xmlns:a16="http://schemas.microsoft.com/office/drawing/2014/main" id="{4269D449-24A5-B98E-78BF-9099F65A23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1247367" y="2982489"/>
            <a:ext cx="1931777" cy="1744052"/>
          </a:xfrm>
          <a:prstGeom prst="rect">
            <a:avLst/>
          </a:prstGeom>
        </p:spPr>
      </p:pic>
      <p:sp>
        <p:nvSpPr>
          <p:cNvPr id="3" name="标题">
            <a:extLst>
              <a:ext uri="{FF2B5EF4-FFF2-40B4-BE49-F238E27FC236}">
                <a16:creationId xmlns:a16="http://schemas.microsoft.com/office/drawing/2014/main" id="{361F2F0D-C5C8-24C2-0CA9-EE982EFD3809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761697" y="2575605"/>
            <a:ext cx="7843296" cy="1415292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1000" b="1" kern="1200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5400" spc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金融行业概述</a:t>
            </a:r>
          </a:p>
        </p:txBody>
      </p:sp>
      <p:sp>
        <p:nvSpPr>
          <p:cNvPr id="4" name="副标题">
            <a:extLst>
              <a:ext uri="{FF2B5EF4-FFF2-40B4-BE49-F238E27FC236}">
                <a16:creationId xmlns:a16="http://schemas.microsoft.com/office/drawing/2014/main" id="{47019811-16AD-6482-5CEE-6166548DC8EF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761546" y="3990897"/>
            <a:ext cx="7843296" cy="515841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400">
              <a:solidFill>
                <a:schemeClr val="accen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4ED24AEB-F279-2ECE-03D7-FFD3FBB3AC59}"/>
              </a:ext>
            </a:extLst>
          </p:cNvPr>
          <p:cNvGrpSpPr/>
          <p:nvPr/>
        </p:nvGrpSpPr>
        <p:grpSpPr>
          <a:xfrm>
            <a:off x="11367943" y="373044"/>
            <a:ext cx="437630" cy="393579"/>
            <a:chOff x="11435055" y="297543"/>
            <a:chExt cx="437630" cy="393579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E91EB549-EFD9-1801-CE7A-8378AF0C5F9D}"/>
                </a:ext>
              </a:extLst>
            </p:cNvPr>
            <p:cNvSpPr/>
            <p:nvPr/>
          </p:nvSpPr>
          <p:spPr>
            <a:xfrm>
              <a:off x="11437257" y="297543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6D77B04F-439F-1D97-5B0B-F5721CC0DE0B}"/>
                </a:ext>
              </a:extLst>
            </p:cNvPr>
            <p:cNvSpPr/>
            <p:nvPr/>
          </p:nvSpPr>
          <p:spPr>
            <a:xfrm>
              <a:off x="11435055" y="453865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9494DA70-837B-2C30-B337-B2ECCD65563A}"/>
                </a:ext>
              </a:extLst>
            </p:cNvPr>
            <p:cNvSpPr/>
            <p:nvPr/>
          </p:nvSpPr>
          <p:spPr>
            <a:xfrm>
              <a:off x="11435055" y="618550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/>
</p:sld>
</file>

<file path=ppt/slides/slide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3" name="图片"/>
          <p:cNvSpPr/>
          <p:nvPr>
            <p:custDataLst>
              <p:tags r:id="rId2"/>
            </p:custDataLst>
          </p:nvPr>
        </p:nvSpPr>
        <p:spPr>
          <a:xfrm>
            <a:off x="-635" y="1236345"/>
            <a:ext cx="6710680" cy="437070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Rectangle 3"/>
          <p:cNvSpPr/>
          <p:nvPr/>
        </p:nvSpPr>
        <p:spPr>
          <a:xfrm>
            <a:off x="0" y="1237132"/>
            <a:ext cx="5314950" cy="4370293"/>
          </a:xfrm>
          <a:prstGeom prst="rect">
            <a:avLst/>
          </a:prstGeom>
          <a:gradFill>
            <a:gsLst>
              <a:gs pos="5200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lin ang="0" scaled="0"/>
          </a:gradFill>
          <a:ln>
            <a:noFill/>
          </a:ln>
          <a:effectLst>
            <a:glow>
              <a:schemeClr val="accent1">
                <a:alpha val="40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id-ID">
              <a:sym typeface="+mn-ea"/>
            </a:endParaRPr>
          </a:p>
        </p:txBody>
      </p:sp>
      <p:sp>
        <p:nvSpPr>
          <p:cNvPr id="9" name="内容"/>
          <p:cNvSpPr/>
          <p:nvPr/>
        </p:nvSpPr>
        <p:spPr>
          <a:xfrm>
            <a:off x="7297419" y="2897948"/>
            <a:ext cx="4300855" cy="2301591"/>
          </a:xfrm>
          <a:prstGeom prst="rect">
            <a:avLst/>
          </a:prstGeom>
        </p:spPr>
        <p:txBody>
          <a:bodyPr wrap="square">
            <a:normAutofit fontScale="925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ClrTx/>
              <a:buSzTx/>
              <a:buNone/>
            </a:pPr>
            <a:r>
              <a:rPr lang="en-US" sz="120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 行业总体概述：金融行业是指以金融服务和金融产品为主要内容的产业，其重要性在于为经济发展提供资金、风险管理、支付清算等功能。当前，金融行业正面临着经济环境变化、技术创新、监管改革等多重挑战，但也有着机遇，如支持创新创业、服务实体经济等方面。
2. 金融市场分析：金融市场是金融行业的核心，其对于宏观经济运行、金融风险控制等具有重要影响。目前，我国金融市场日益完善，但仍存在着一些问题，如市场流动性不足、影子银行风险等，需要通过扩大市场规模、健全市场机制、提高市场透明度等途径加以解决。</a:t>
            </a:r>
          </a:p>
        </p:txBody>
      </p:sp>
      <p:sp>
        <p:nvSpPr>
          <p:cNvPr id="10" name="Rectangle 9"/>
          <p:cNvSpPr/>
          <p:nvPr/>
        </p:nvSpPr>
        <p:spPr>
          <a:xfrm>
            <a:off x="7307868" y="5258707"/>
            <a:ext cx="1577909" cy="3483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lvl="0" algn="ctr">
              <a:buClrTx/>
              <a:buSzTx/>
              <a:buFontTx/>
            </a:pPr>
            <a:endParaRPr lang="id-ID">
              <a:sym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406577" y="5302772"/>
            <a:ext cx="138049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  <a:buFontTx/>
            </a:pPr>
            <a:r>
              <a:rPr lang="id-ID" sz="1000" spc="4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VIEW MORE</a:t>
            </a:r>
          </a:p>
        </p:txBody>
      </p:sp>
      <p:sp>
        <p:nvSpPr>
          <p:cNvPr id="12" name="标题"/>
          <p:cNvSpPr txBox="1"/>
          <p:nvPr/>
        </p:nvSpPr>
        <p:spPr>
          <a:xfrm>
            <a:off x="7297420" y="2302703"/>
            <a:ext cx="4300855" cy="551180"/>
          </a:xfrm>
          <a:prstGeom prst="rect">
            <a:avLst/>
          </a:prstGeom>
          <a:noFill/>
        </p:spPr>
        <p:txBody>
          <a:bodyPr wrap="square" rtlCol="0" anchor="t">
            <a:normAutofit fontScale="92500" lnSpcReduction="1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  <a:buClrTx/>
              <a:buSzTx/>
              <a:buFontTx/>
            </a:pPr>
            <a:r>
              <a:rPr lang="en-US" sz="32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金融行业概述</a:t>
            </a:r>
          </a:p>
        </p:txBody>
      </p:sp>
    </p:spTree>
  </p:cSld>
  <p:clrMapOvr>
    <a:masterClrMapping/>
  </p:clrMapOvr>
  <p:transition/>
  <p:timing/>
</p:sld>
</file>

<file path=ppt/slides/slide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hapter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8" name="!!平滑4"/>
          <p:cNvSpPr/>
          <p:nvPr>
            <p:custDataLst>
              <p:tags r:id="rId2"/>
            </p:custDataLst>
          </p:nvPr>
        </p:nvSpPr>
        <p:spPr>
          <a:xfrm rot="16200000">
            <a:off x="2835279" y="3495766"/>
            <a:ext cx="620716" cy="62071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33" name="椭圆 32"/>
          <p:cNvSpPr/>
          <p:nvPr>
            <p:custDataLst>
              <p:tags r:id="rId3"/>
            </p:custDataLst>
          </p:nvPr>
        </p:nvSpPr>
        <p:spPr>
          <a:xfrm rot="16200000">
            <a:off x="1126348" y="2381998"/>
            <a:ext cx="1983228" cy="19832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42" name="序号"/>
          <p:cNvSpPr txBox="1"/>
          <p:nvPr>
            <p:custDataLst>
              <p:tags r:id="rId4"/>
            </p:custDataLst>
          </p:nvPr>
        </p:nvSpPr>
        <p:spPr>
          <a:xfrm>
            <a:off x="1283427" y="2352797"/>
            <a:ext cx="1655165" cy="2012429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03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</a:p>
        </p:txBody>
      </p:sp>
      <p:sp>
        <p:nvSpPr>
          <p:cNvPr id="34" name="!!平滑11"/>
          <p:cNvSpPr/>
          <p:nvPr>
            <p:custDataLst>
              <p:tags r:id="rId5"/>
            </p:custDataLst>
          </p:nvPr>
        </p:nvSpPr>
        <p:spPr>
          <a:xfrm rot="16200000">
            <a:off x="957449" y="4066923"/>
            <a:ext cx="158709" cy="1587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35" name="!!平滑10"/>
          <p:cNvSpPr/>
          <p:nvPr>
            <p:custDataLst>
              <p:tags r:id="rId6"/>
            </p:custDataLst>
          </p:nvPr>
        </p:nvSpPr>
        <p:spPr>
          <a:xfrm rot="16200000">
            <a:off x="946454" y="2588808"/>
            <a:ext cx="245681" cy="24504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pic>
        <p:nvPicPr>
          <p:cNvPr id="2" name="图形 1">
            <a:extLst>
              <a:ext uri="{FF2B5EF4-FFF2-40B4-BE49-F238E27FC236}">
                <a16:creationId xmlns:a16="http://schemas.microsoft.com/office/drawing/2014/main" id="{4269D449-24A5-B98E-78BF-9099F65A23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1247367" y="2982489"/>
            <a:ext cx="1931777" cy="1744052"/>
          </a:xfrm>
          <a:prstGeom prst="rect">
            <a:avLst/>
          </a:prstGeom>
        </p:spPr>
      </p:pic>
      <p:sp>
        <p:nvSpPr>
          <p:cNvPr id="3" name="标题">
            <a:extLst>
              <a:ext uri="{FF2B5EF4-FFF2-40B4-BE49-F238E27FC236}">
                <a16:creationId xmlns:a16="http://schemas.microsoft.com/office/drawing/2014/main" id="{361F2F0D-C5C8-24C2-0CA9-EE982EFD3809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761697" y="2575605"/>
            <a:ext cx="7843296" cy="1415292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1000" b="1" kern="1200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5400" spc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行业规模</a:t>
            </a:r>
          </a:p>
        </p:txBody>
      </p:sp>
      <p:sp>
        <p:nvSpPr>
          <p:cNvPr id="4" name="副标题">
            <a:extLst>
              <a:ext uri="{FF2B5EF4-FFF2-40B4-BE49-F238E27FC236}">
                <a16:creationId xmlns:a16="http://schemas.microsoft.com/office/drawing/2014/main" id="{47019811-16AD-6482-5CEE-6166548DC8EF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761546" y="3990897"/>
            <a:ext cx="7843296" cy="515841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Industry scale.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4ED24AEB-F279-2ECE-03D7-FFD3FBB3AC59}"/>
              </a:ext>
            </a:extLst>
          </p:cNvPr>
          <p:cNvGrpSpPr/>
          <p:nvPr/>
        </p:nvGrpSpPr>
        <p:grpSpPr>
          <a:xfrm>
            <a:off x="11367943" y="373044"/>
            <a:ext cx="437630" cy="393579"/>
            <a:chOff x="11435055" y="297543"/>
            <a:chExt cx="437630" cy="393579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E91EB549-EFD9-1801-CE7A-8378AF0C5F9D}"/>
                </a:ext>
              </a:extLst>
            </p:cNvPr>
            <p:cNvSpPr/>
            <p:nvPr/>
          </p:nvSpPr>
          <p:spPr>
            <a:xfrm>
              <a:off x="11437257" y="297543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6D77B04F-439F-1D97-5B0B-F5721CC0DE0B}"/>
                </a:ext>
              </a:extLst>
            </p:cNvPr>
            <p:cNvSpPr/>
            <p:nvPr/>
          </p:nvSpPr>
          <p:spPr>
            <a:xfrm>
              <a:off x="11435055" y="453865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9494DA70-837B-2C30-B337-B2ECCD65563A}"/>
                </a:ext>
              </a:extLst>
            </p:cNvPr>
            <p:cNvSpPr/>
            <p:nvPr/>
          </p:nvSpPr>
          <p:spPr>
            <a:xfrm>
              <a:off x="11435055" y="618550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/>
</p:sld>
</file>

<file path=ppt/slides/slide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4" name="!!平滑4"/>
          <p:cNvSpPr/>
          <p:nvPr>
            <p:custDataLst>
              <p:tags r:id="rId2"/>
            </p:custDataLst>
          </p:nvPr>
        </p:nvSpPr>
        <p:spPr>
          <a:xfrm>
            <a:off x="-3175" y="0"/>
            <a:ext cx="2598738" cy="3429000"/>
          </a:xfrm>
          <a:custGeom>
            <a:gdLst>
              <a:gd name="connsiteX0" fmla="*/ 0 w 2598362"/>
              <a:gd name="connsiteY0" fmla="*/ 0 h 3429000"/>
              <a:gd name="connsiteX1" fmla="*/ 2598362 w 2598362"/>
              <a:gd name="connsiteY1" fmla="*/ 0 h 3429000"/>
              <a:gd name="connsiteX2" fmla="*/ 2598362 w 2598362"/>
              <a:gd name="connsiteY2" fmla="*/ 950924 h 3429000"/>
              <a:gd name="connsiteX3" fmla="*/ 1572136 w 2598362"/>
              <a:gd name="connsiteY3" fmla="*/ 950924 h 3429000"/>
              <a:gd name="connsiteX4" fmla="*/ 1218317 w 2598362"/>
              <a:gd name="connsiteY4" fmla="*/ 1304743 h 3429000"/>
              <a:gd name="connsiteX5" fmla="*/ 1218317 w 2598362"/>
              <a:gd name="connsiteY5" fmla="*/ 3429000 h 3429000"/>
              <a:gd name="connsiteX6" fmla="*/ 0 w 2598362"/>
              <a:gd name="connsiteY6" fmla="*/ 3429000 h 34290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98362" h="3429000">
                <a:moveTo>
                  <a:pt x="0" y="0"/>
                </a:moveTo>
                <a:lnTo>
                  <a:pt x="2598362" y="0"/>
                </a:lnTo>
                <a:lnTo>
                  <a:pt x="2598362" y="950924"/>
                </a:lnTo>
                <a:lnTo>
                  <a:pt x="1572136" y="950924"/>
                </a:lnTo>
                <a:cubicBezTo>
                  <a:pt x="1376727" y="950924"/>
                  <a:pt x="1218317" y="1109334"/>
                  <a:pt x="1218317" y="1304743"/>
                </a:cubicBezTo>
                <a:lnTo>
                  <a:pt x="1218317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任意多边形: 形状 23"/>
          <p:cNvSpPr/>
          <p:nvPr>
            <p:custDataLst>
              <p:tags r:id="rId3"/>
            </p:custDataLst>
          </p:nvPr>
        </p:nvSpPr>
        <p:spPr>
          <a:xfrm flipH="1">
            <a:off x="-591820" y="5328920"/>
            <a:ext cx="2174240" cy="2381885"/>
          </a:xfrm>
          <a:custGeom>
            <a:gdLst>
              <a:gd name="connsiteX0" fmla="*/ 3030933 w 3030933"/>
              <a:gd name="connsiteY0" fmla="*/ 0 h 3320327"/>
              <a:gd name="connsiteX1" fmla="*/ 3030933 w 3030933"/>
              <a:gd name="connsiteY1" fmla="*/ 1315475 h 3320327"/>
              <a:gd name="connsiteX2" fmla="*/ 2861061 w 3030933"/>
              <a:gd name="connsiteY2" fmla="*/ 1341401 h 3320327"/>
              <a:gd name="connsiteX3" fmla="*/ 1310294 w 3030933"/>
              <a:gd name="connsiteY3" fmla="*/ 3244127 h 3320327"/>
              <a:gd name="connsiteX4" fmla="*/ 1314142 w 3030933"/>
              <a:gd name="connsiteY4" fmla="*/ 3320327 h 3320327"/>
              <a:gd name="connsiteX5" fmla="*/ 3848 w 3030933"/>
              <a:gd name="connsiteY5" fmla="*/ 3320327 h 3320327"/>
              <a:gd name="connsiteX6" fmla="*/ 0 w 3030933"/>
              <a:gd name="connsiteY6" fmla="*/ 3244127 h 3320327"/>
              <a:gd name="connsiteX7" fmla="*/ 2919932 w 3030933"/>
              <a:gd name="connsiteY7" fmla="*/ 8440 h 332032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0933" h="3320327">
                <a:moveTo>
                  <a:pt x="3030933" y="0"/>
                </a:moveTo>
                <a:lnTo>
                  <a:pt x="3030933" y="1315475"/>
                </a:lnTo>
                <a:lnTo>
                  <a:pt x="2861061" y="1341401"/>
                </a:lnTo>
                <a:cubicBezTo>
                  <a:pt x="1976040" y="1522502"/>
                  <a:pt x="1310294" y="2305568"/>
                  <a:pt x="1310294" y="3244127"/>
                </a:cubicBezTo>
                <a:lnTo>
                  <a:pt x="1314142" y="3320327"/>
                </a:lnTo>
                <a:lnTo>
                  <a:pt x="3848" y="3320327"/>
                </a:lnTo>
                <a:lnTo>
                  <a:pt x="0" y="3244127"/>
                </a:lnTo>
                <a:cubicBezTo>
                  <a:pt x="0" y="1560101"/>
                  <a:pt x="1279849" y="175000"/>
                  <a:pt x="2919932" y="84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lvl="0"/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: Shape 25"/>
          <p:cNvSpPr/>
          <p:nvPr>
            <p:custDataLst>
              <p:tags r:id="rId4"/>
            </p:custDataLst>
          </p:nvPr>
        </p:nvSpPr>
        <p:spPr>
          <a:xfrm flipH="1">
            <a:off x="11597005" y="6341110"/>
            <a:ext cx="339090" cy="340360"/>
          </a:xfrm>
          <a:custGeom>
            <a:gdLst>
              <a:gd name="connsiteX0" fmla="*/ 316376 w 718878"/>
              <a:gd name="connsiteY0" fmla="*/ 634637 h 719819"/>
              <a:gd name="connsiteX1" fmla="*/ 401558 w 718878"/>
              <a:gd name="connsiteY1" fmla="*/ 634637 h 719819"/>
              <a:gd name="connsiteX2" fmla="*/ 401558 w 718878"/>
              <a:gd name="connsiteY2" fmla="*/ 719819 h 719819"/>
              <a:gd name="connsiteX3" fmla="*/ 316376 w 718878"/>
              <a:gd name="connsiteY3" fmla="*/ 719819 h 719819"/>
              <a:gd name="connsiteX4" fmla="*/ 632753 w 718878"/>
              <a:gd name="connsiteY4" fmla="*/ 634636 h 719819"/>
              <a:gd name="connsiteX5" fmla="*/ 717935 w 718878"/>
              <a:gd name="connsiteY5" fmla="*/ 634636 h 719819"/>
              <a:gd name="connsiteX6" fmla="*/ 717935 w 718878"/>
              <a:gd name="connsiteY6" fmla="*/ 719818 h 719819"/>
              <a:gd name="connsiteX7" fmla="*/ 632753 w 718878"/>
              <a:gd name="connsiteY7" fmla="*/ 719818 h 719819"/>
              <a:gd name="connsiteX8" fmla="*/ 0 w 718878"/>
              <a:gd name="connsiteY8" fmla="*/ 634636 h 719819"/>
              <a:gd name="connsiteX9" fmla="*/ 85182 w 718878"/>
              <a:gd name="connsiteY9" fmla="*/ 634636 h 719819"/>
              <a:gd name="connsiteX10" fmla="*/ 85182 w 718878"/>
              <a:gd name="connsiteY10" fmla="*/ 719818 h 719819"/>
              <a:gd name="connsiteX11" fmla="*/ 0 w 718878"/>
              <a:gd name="connsiteY11" fmla="*/ 719818 h 719819"/>
              <a:gd name="connsiteX12" fmla="*/ 632756 w 718878"/>
              <a:gd name="connsiteY12" fmla="*/ 317318 h 719819"/>
              <a:gd name="connsiteX13" fmla="*/ 717938 w 718878"/>
              <a:gd name="connsiteY13" fmla="*/ 317318 h 719819"/>
              <a:gd name="connsiteX14" fmla="*/ 717938 w 718878"/>
              <a:gd name="connsiteY14" fmla="*/ 402500 h 719819"/>
              <a:gd name="connsiteX15" fmla="*/ 632756 w 718878"/>
              <a:gd name="connsiteY15" fmla="*/ 402500 h 719819"/>
              <a:gd name="connsiteX16" fmla="*/ 316378 w 718878"/>
              <a:gd name="connsiteY16" fmla="*/ 317318 h 719819"/>
              <a:gd name="connsiteX17" fmla="*/ 401560 w 718878"/>
              <a:gd name="connsiteY17" fmla="*/ 317318 h 719819"/>
              <a:gd name="connsiteX18" fmla="*/ 401560 w 718878"/>
              <a:gd name="connsiteY18" fmla="*/ 402500 h 719819"/>
              <a:gd name="connsiteX19" fmla="*/ 316378 w 718878"/>
              <a:gd name="connsiteY19" fmla="*/ 402500 h 719819"/>
              <a:gd name="connsiteX20" fmla="*/ 0 w 718878"/>
              <a:gd name="connsiteY20" fmla="*/ 317318 h 719819"/>
              <a:gd name="connsiteX21" fmla="*/ 85182 w 718878"/>
              <a:gd name="connsiteY21" fmla="*/ 317318 h 719819"/>
              <a:gd name="connsiteX22" fmla="*/ 85182 w 718878"/>
              <a:gd name="connsiteY22" fmla="*/ 402500 h 719819"/>
              <a:gd name="connsiteX23" fmla="*/ 0 w 718878"/>
              <a:gd name="connsiteY23" fmla="*/ 402500 h 719819"/>
              <a:gd name="connsiteX24" fmla="*/ 633696 w 718878"/>
              <a:gd name="connsiteY24" fmla="*/ 0 h 719819"/>
              <a:gd name="connsiteX25" fmla="*/ 718878 w 718878"/>
              <a:gd name="connsiteY25" fmla="*/ 0 h 719819"/>
              <a:gd name="connsiteX26" fmla="*/ 718878 w 718878"/>
              <a:gd name="connsiteY26" fmla="*/ 85182 h 719819"/>
              <a:gd name="connsiteX27" fmla="*/ 633696 w 718878"/>
              <a:gd name="connsiteY27" fmla="*/ 85182 h 719819"/>
              <a:gd name="connsiteX28" fmla="*/ 316378 w 718878"/>
              <a:gd name="connsiteY28" fmla="*/ 0 h 719819"/>
              <a:gd name="connsiteX29" fmla="*/ 401560 w 718878"/>
              <a:gd name="connsiteY29" fmla="*/ 0 h 719819"/>
              <a:gd name="connsiteX30" fmla="*/ 401560 w 718878"/>
              <a:gd name="connsiteY30" fmla="*/ 85182 h 719819"/>
              <a:gd name="connsiteX31" fmla="*/ 316378 w 718878"/>
              <a:gd name="connsiteY31" fmla="*/ 85182 h 719819"/>
              <a:gd name="connsiteX32" fmla="*/ 0 w 718878"/>
              <a:gd name="connsiteY32" fmla="*/ 0 h 719819"/>
              <a:gd name="connsiteX33" fmla="*/ 85182 w 718878"/>
              <a:gd name="connsiteY33" fmla="*/ 0 h 719819"/>
              <a:gd name="connsiteX34" fmla="*/ 85182 w 718878"/>
              <a:gd name="connsiteY34" fmla="*/ 85182 h 719819"/>
              <a:gd name="connsiteX35" fmla="*/ 0 w 718878"/>
              <a:gd name="connsiteY35" fmla="*/ 85182 h 719819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18878" h="719819">
                <a:moveTo>
                  <a:pt x="316376" y="634637"/>
                </a:moveTo>
                <a:lnTo>
                  <a:pt x="401558" y="634637"/>
                </a:lnTo>
                <a:lnTo>
                  <a:pt x="401558" y="719819"/>
                </a:lnTo>
                <a:lnTo>
                  <a:pt x="316376" y="719819"/>
                </a:lnTo>
                <a:close/>
                <a:moveTo>
                  <a:pt x="632753" y="634636"/>
                </a:moveTo>
                <a:lnTo>
                  <a:pt x="717935" y="634636"/>
                </a:lnTo>
                <a:lnTo>
                  <a:pt x="717935" y="719818"/>
                </a:lnTo>
                <a:lnTo>
                  <a:pt x="632753" y="719818"/>
                </a:lnTo>
                <a:close/>
                <a:moveTo>
                  <a:pt x="0" y="634636"/>
                </a:moveTo>
                <a:lnTo>
                  <a:pt x="85182" y="634636"/>
                </a:lnTo>
                <a:lnTo>
                  <a:pt x="85182" y="719818"/>
                </a:lnTo>
                <a:lnTo>
                  <a:pt x="0" y="719818"/>
                </a:lnTo>
                <a:close/>
                <a:moveTo>
                  <a:pt x="632756" y="317318"/>
                </a:moveTo>
                <a:lnTo>
                  <a:pt x="717938" y="317318"/>
                </a:lnTo>
                <a:lnTo>
                  <a:pt x="717938" y="402500"/>
                </a:lnTo>
                <a:lnTo>
                  <a:pt x="632756" y="402500"/>
                </a:lnTo>
                <a:close/>
                <a:moveTo>
                  <a:pt x="316378" y="317318"/>
                </a:moveTo>
                <a:lnTo>
                  <a:pt x="401560" y="317318"/>
                </a:lnTo>
                <a:lnTo>
                  <a:pt x="401560" y="402500"/>
                </a:lnTo>
                <a:lnTo>
                  <a:pt x="316378" y="402500"/>
                </a:lnTo>
                <a:close/>
                <a:moveTo>
                  <a:pt x="0" y="317318"/>
                </a:moveTo>
                <a:lnTo>
                  <a:pt x="85182" y="317318"/>
                </a:lnTo>
                <a:lnTo>
                  <a:pt x="85182" y="402500"/>
                </a:lnTo>
                <a:lnTo>
                  <a:pt x="0" y="402500"/>
                </a:lnTo>
                <a:close/>
                <a:moveTo>
                  <a:pt x="633696" y="0"/>
                </a:moveTo>
                <a:lnTo>
                  <a:pt x="718878" y="0"/>
                </a:lnTo>
                <a:lnTo>
                  <a:pt x="718878" y="85182"/>
                </a:lnTo>
                <a:lnTo>
                  <a:pt x="633696" y="85182"/>
                </a:lnTo>
                <a:close/>
                <a:moveTo>
                  <a:pt x="316378" y="0"/>
                </a:moveTo>
                <a:lnTo>
                  <a:pt x="401560" y="0"/>
                </a:lnTo>
                <a:lnTo>
                  <a:pt x="401560" y="85182"/>
                </a:lnTo>
                <a:lnTo>
                  <a:pt x="316378" y="85182"/>
                </a:lnTo>
                <a:close/>
                <a:moveTo>
                  <a:pt x="0" y="0"/>
                </a:moveTo>
                <a:lnTo>
                  <a:pt x="85182" y="0"/>
                </a:lnTo>
                <a:lnTo>
                  <a:pt x="85182" y="85182"/>
                </a:lnTo>
                <a:lnTo>
                  <a:pt x="0" y="8518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31" name="平滑3"/>
          <p:cNvGrpSpPr/>
          <p:nvPr/>
        </p:nvGrpSpPr>
        <p:grpSpPr>
          <a:xfrm rot="10800000">
            <a:off x="262890" y="261620"/>
            <a:ext cx="1121410" cy="314960"/>
            <a:chOff x="10346364" y="648401"/>
            <a:chExt cx="1184069" cy="403309"/>
          </a:xfrm>
          <a:solidFill>
            <a:schemeClr val="accent2"/>
          </a:solidFill>
        </p:grpSpPr>
        <p:sp>
          <p:nvSpPr>
            <p:cNvPr id="32" name="5"/>
            <p:cNvSpPr/>
            <p:nvPr>
              <p:custDataLst>
                <p:tags r:id="rId5"/>
              </p:custDataLst>
            </p:nvPr>
          </p:nvSpPr>
          <p:spPr>
            <a:xfrm rot="16200000">
              <a:off x="10736755" y="732376"/>
              <a:ext cx="402673" cy="23599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4"/>
            <p:cNvSpPr/>
            <p:nvPr>
              <p:custDataLst>
                <p:tags r:id="rId6"/>
              </p:custDataLst>
            </p:nvPr>
          </p:nvSpPr>
          <p:spPr>
            <a:xfrm rot="16200000">
              <a:off x="10499599" y="732376"/>
              <a:ext cx="402673" cy="2359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3"/>
            <p:cNvSpPr/>
            <p:nvPr>
              <p:custDataLst>
                <p:tags r:id="rId7"/>
              </p:custDataLst>
            </p:nvPr>
          </p:nvSpPr>
          <p:spPr>
            <a:xfrm rot="16200000">
              <a:off x="10263024" y="732376"/>
              <a:ext cx="402673" cy="2359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2"/>
            <p:cNvSpPr/>
            <p:nvPr>
              <p:custDataLst>
                <p:tags r:id="rId8"/>
              </p:custDataLst>
            </p:nvPr>
          </p:nvSpPr>
          <p:spPr>
            <a:xfrm rot="16200000">
              <a:off x="11211100" y="731741"/>
              <a:ext cx="402673" cy="23599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1"/>
            <p:cNvSpPr/>
            <p:nvPr>
              <p:custDataLst>
                <p:tags r:id="rId9"/>
              </p:custDataLst>
            </p:nvPr>
          </p:nvSpPr>
          <p:spPr>
            <a:xfrm rot="16200000">
              <a:off x="10973944" y="731741"/>
              <a:ext cx="402673" cy="23599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标题"/>
          <p:cNvSpPr txBox="1"/>
          <p:nvPr>
            <p:custDataLst>
              <p:tags r:id="rId10"/>
            </p:custDataLst>
          </p:nvPr>
        </p:nvSpPr>
        <p:spPr>
          <a:xfrm>
            <a:off x="4678362" y="1638300"/>
            <a:ext cx="6637337" cy="58356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defTabSz="914400" eaLnBrk="1" fontAlgn="auto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思源黑体 CN Bold" panose="020b0800000000000000" charset="-122"/>
                <a:sym typeface="+mn-lt"/>
              </a:rPr>
              <a:t>行业现状分析</a:t>
            </a:r>
          </a:p>
        </p:txBody>
      </p:sp>
      <p:grpSp>
        <p:nvGrpSpPr>
          <p:cNvPr id="8" name="平滑1"/>
          <p:cNvGrpSpPr/>
          <p:nvPr/>
        </p:nvGrpSpPr>
        <p:grpSpPr>
          <a:xfrm>
            <a:off x="4783988" y="1456252"/>
            <a:ext cx="755077" cy="75247"/>
            <a:chOff x="6413567" y="3799683"/>
            <a:chExt cx="954185" cy="95089"/>
          </a:xfrm>
          <a:solidFill>
            <a:schemeClr val="accent1"/>
          </a:solidFill>
        </p:grpSpPr>
        <p:sp>
          <p:nvSpPr>
            <p:cNvPr id="9" name="Oval 6"/>
            <p:cNvSpPr/>
            <p:nvPr>
              <p:custDataLst>
                <p:tags r:id="rId11"/>
              </p:custDataLst>
            </p:nvPr>
          </p:nvSpPr>
          <p:spPr>
            <a:xfrm>
              <a:off x="6413567" y="3799683"/>
              <a:ext cx="95089" cy="95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Oval 7"/>
            <p:cNvSpPr/>
            <p:nvPr>
              <p:custDataLst>
                <p:tags r:id="rId12"/>
              </p:custDataLst>
            </p:nvPr>
          </p:nvSpPr>
          <p:spPr>
            <a:xfrm>
              <a:off x="6558841" y="3799683"/>
              <a:ext cx="95089" cy="95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Rounded Rectangle 8"/>
            <p:cNvSpPr/>
            <p:nvPr>
              <p:custDataLst>
                <p:tags r:id="rId13"/>
              </p:custDataLst>
            </p:nvPr>
          </p:nvSpPr>
          <p:spPr>
            <a:xfrm>
              <a:off x="6704115" y="3799683"/>
              <a:ext cx="663637" cy="9508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2" name="内容"/>
          <p:cNvSpPr txBox="1"/>
          <p:nvPr>
            <p:custDataLst>
              <p:tags r:id="rId14"/>
            </p:custDataLst>
          </p:nvPr>
        </p:nvSpPr>
        <p:spPr>
          <a:xfrm>
            <a:off x="4678363" y="2393950"/>
            <a:ext cx="6798945" cy="3502025"/>
          </a:xfrm>
          <a:prstGeom prst="rect">
            <a:avLst/>
          </a:prstGeom>
          <a:noFill/>
        </p:spPr>
        <p:txBody>
          <a:bodyPr wrap="square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思源黑体 CN Normal" panose="020b0400000000000000" charset="-122"/>
                <a:sym typeface="+mn-ea"/>
              </a:rPr>
              <a:t>1.市场规模及增长趋势：金融行业是全球性的大行业，其市场规模逐年增长。近年来，随着科技的发展和金融创新，互联网金融、普惠金融等新业态快速兴起，推动了金融行业的快速发展和转型升级。
2.竞争格局及趋势：传统金融机构仍然占据主导地位，但互联网公司和新兴金融机构的崛起也带来了强大的竞争压力。随着去中心化、数字化、普惠化的趋势，金融行业竞争格局将进一步动态化和复杂化。
3.政策环境及影响：政府相关政策对金融行业影响深远，尤其是金融监管政策的不断升级调整，对整个行业的重大影响。在国家大力推动金融供给侧改革和金融科技创新的背景下，金融行业面临着一系列政策挑战和机遇。</a:t>
            </a:r>
          </a:p>
        </p:txBody>
      </p:sp>
      <p:sp>
        <p:nvSpPr>
          <p:cNvPr id="13" name="图片"/>
          <p:cNvSpPr/>
          <p:nvPr/>
        </p:nvSpPr>
        <p:spPr>
          <a:xfrm>
            <a:off x="1384300" y="1087755"/>
            <a:ext cx="2791460" cy="4876165"/>
          </a:xfrm>
          <a:prstGeom prst="roundRect">
            <a:avLst>
              <a:gd name="adj" fmla="val 13145"/>
            </a:avLst>
          </a:prstGeom>
          <a:blipFill>
            <a:blip r:embed="rId1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Wingdings"/>
              </a:defRPr>
            </a:lvl1pPr>
            <a:lvl2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Wingdings"/>
              </a:defRPr>
            </a:lvl2pPr>
            <a:lvl3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Wingdings"/>
              </a:defRPr>
            </a:lvl3pPr>
            <a:lvl4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Wingdings"/>
              </a:defRPr>
            </a:lvl4pPr>
            <a:lvl5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Wingdings"/>
              </a:defRPr>
            </a:lvl5pPr>
            <a:lvl6pPr marL="2286000" marR="0" lvl="5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Wingdings"/>
              </a:defRPr>
            </a:lvl6pPr>
            <a:lvl7pPr marL="2743200" marR="0" lvl="6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Wingdings"/>
              </a:defRPr>
            </a:lvl7pPr>
            <a:lvl8pPr marL="3200400" marR="0" lvl="7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Wingdings"/>
              </a:defRPr>
            </a:lvl8pPr>
            <a:lvl9pPr marL="3657600" marR="0" lvl="8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Wingding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TextBox 1"/>
          <p:cNvSpPr txBox="1"/>
          <p:nvPr>
            <p:custDataLst>
              <p:tags r:id="rId16"/>
            </p:custDataLst>
          </p:nvPr>
        </p:nvSpPr>
        <p:spPr>
          <a:xfrm>
            <a:off x="10103490" y="249070"/>
            <a:ext cx="15424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defTabSz="914400" eaLnBrk="1" fontAlgn="auto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100" i="1" kern="1200" cap="none" spc="0" normalizeH="0" baseline="0" noProof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ChatPPT Generation</a:t>
            </a:r>
          </a:p>
        </p:txBody>
      </p:sp>
      <p:sp>
        <p:nvSpPr>
          <p:cNvPr id="7" name="Freeform: Shape 50"/>
          <p:cNvSpPr/>
          <p:nvPr>
            <p:custDataLst>
              <p:tags r:id="rId17"/>
            </p:custDataLst>
          </p:nvPr>
        </p:nvSpPr>
        <p:spPr>
          <a:xfrm>
            <a:off x="11645900" y="303213"/>
            <a:ext cx="163513" cy="157163"/>
          </a:xfrm>
          <a:custGeom>
            <a:gdLst>
              <a:gd name="connsiteX0" fmla="*/ 21522 w 182959"/>
              <a:gd name="connsiteY0" fmla="*/ 132663 h 175707"/>
              <a:gd name="connsiteX1" fmla="*/ 161437 w 182959"/>
              <a:gd name="connsiteY1" fmla="*/ 132663 h 175707"/>
              <a:gd name="connsiteX2" fmla="*/ 182959 w 182959"/>
              <a:gd name="connsiteY2" fmla="*/ 154185 h 175707"/>
              <a:gd name="connsiteX3" fmla="*/ 161437 w 182959"/>
              <a:gd name="connsiteY3" fmla="*/ 175707 h 175707"/>
              <a:gd name="connsiteX4" fmla="*/ 21522 w 182959"/>
              <a:gd name="connsiteY4" fmla="*/ 175707 h 175707"/>
              <a:gd name="connsiteX5" fmla="*/ 0 w 182959"/>
              <a:gd name="connsiteY5" fmla="*/ 154185 h 175707"/>
              <a:gd name="connsiteX6" fmla="*/ 21522 w 182959"/>
              <a:gd name="connsiteY6" fmla="*/ 132663 h 175707"/>
              <a:gd name="connsiteX7" fmla="*/ 21522 w 182959"/>
              <a:gd name="connsiteY7" fmla="*/ 66331 h 175707"/>
              <a:gd name="connsiteX8" fmla="*/ 161437 w 182959"/>
              <a:gd name="connsiteY8" fmla="*/ 66331 h 175707"/>
              <a:gd name="connsiteX9" fmla="*/ 182959 w 182959"/>
              <a:gd name="connsiteY9" fmla="*/ 87853 h 175707"/>
              <a:gd name="connsiteX10" fmla="*/ 161437 w 182959"/>
              <a:gd name="connsiteY10" fmla="*/ 109375 h 175707"/>
              <a:gd name="connsiteX11" fmla="*/ 21522 w 182959"/>
              <a:gd name="connsiteY11" fmla="*/ 109375 h 175707"/>
              <a:gd name="connsiteX12" fmla="*/ 0 w 182959"/>
              <a:gd name="connsiteY12" fmla="*/ 87853 h 175707"/>
              <a:gd name="connsiteX13" fmla="*/ 21522 w 182959"/>
              <a:gd name="connsiteY13" fmla="*/ 66331 h 175707"/>
              <a:gd name="connsiteX14" fmla="*/ 21522 w 182959"/>
              <a:gd name="connsiteY14" fmla="*/ 0 h 175707"/>
              <a:gd name="connsiteX15" fmla="*/ 161437 w 182959"/>
              <a:gd name="connsiteY15" fmla="*/ 0 h 175707"/>
              <a:gd name="connsiteX16" fmla="*/ 182959 w 182959"/>
              <a:gd name="connsiteY16" fmla="*/ 21522 h 175707"/>
              <a:gd name="connsiteX17" fmla="*/ 161437 w 182959"/>
              <a:gd name="connsiteY17" fmla="*/ 43044 h 175707"/>
              <a:gd name="connsiteX18" fmla="*/ 21522 w 182959"/>
              <a:gd name="connsiteY18" fmla="*/ 43044 h 175707"/>
              <a:gd name="connsiteX19" fmla="*/ 0 w 182959"/>
              <a:gd name="connsiteY19" fmla="*/ 21522 h 175707"/>
              <a:gd name="connsiteX20" fmla="*/ 21522 w 182959"/>
              <a:gd name="connsiteY20" fmla="*/ 0 h 17570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82959" h="175707">
                <a:moveTo>
                  <a:pt x="21522" y="132663"/>
                </a:moveTo>
                <a:lnTo>
                  <a:pt x="161437" y="132663"/>
                </a:lnTo>
                <a:cubicBezTo>
                  <a:pt x="173323" y="132663"/>
                  <a:pt x="182959" y="142299"/>
                  <a:pt x="182959" y="154185"/>
                </a:cubicBezTo>
                <a:cubicBezTo>
                  <a:pt x="182959" y="166071"/>
                  <a:pt x="173323" y="175707"/>
                  <a:pt x="161437" y="175707"/>
                </a:cubicBezTo>
                <a:lnTo>
                  <a:pt x="21522" y="175707"/>
                </a:lnTo>
                <a:cubicBezTo>
                  <a:pt x="9636" y="175707"/>
                  <a:pt x="0" y="166071"/>
                  <a:pt x="0" y="154185"/>
                </a:cubicBezTo>
                <a:cubicBezTo>
                  <a:pt x="0" y="142299"/>
                  <a:pt x="9636" y="132663"/>
                  <a:pt x="21522" y="132663"/>
                </a:cubicBezTo>
                <a:close/>
                <a:moveTo>
                  <a:pt x="21522" y="66331"/>
                </a:moveTo>
                <a:lnTo>
                  <a:pt x="161437" y="66331"/>
                </a:lnTo>
                <a:cubicBezTo>
                  <a:pt x="173323" y="66331"/>
                  <a:pt x="182959" y="75967"/>
                  <a:pt x="182959" y="87853"/>
                </a:cubicBezTo>
                <a:cubicBezTo>
                  <a:pt x="182959" y="99739"/>
                  <a:pt x="173323" y="109375"/>
                  <a:pt x="161437" y="109375"/>
                </a:cubicBezTo>
                <a:lnTo>
                  <a:pt x="21522" y="109375"/>
                </a:lnTo>
                <a:cubicBezTo>
                  <a:pt x="9636" y="109375"/>
                  <a:pt x="0" y="99739"/>
                  <a:pt x="0" y="87853"/>
                </a:cubicBezTo>
                <a:cubicBezTo>
                  <a:pt x="0" y="75967"/>
                  <a:pt x="9636" y="66331"/>
                  <a:pt x="21522" y="66331"/>
                </a:cubicBezTo>
                <a:close/>
                <a:moveTo>
                  <a:pt x="21522" y="0"/>
                </a:moveTo>
                <a:lnTo>
                  <a:pt x="161437" y="0"/>
                </a:lnTo>
                <a:cubicBezTo>
                  <a:pt x="173323" y="0"/>
                  <a:pt x="182959" y="9636"/>
                  <a:pt x="182959" y="21522"/>
                </a:cubicBezTo>
                <a:cubicBezTo>
                  <a:pt x="182959" y="33408"/>
                  <a:pt x="173323" y="43044"/>
                  <a:pt x="161437" y="43044"/>
                </a:cubicBezTo>
                <a:lnTo>
                  <a:pt x="21522" y="43044"/>
                </a:lnTo>
                <a:cubicBezTo>
                  <a:pt x="9636" y="43044"/>
                  <a:pt x="0" y="33408"/>
                  <a:pt x="0" y="21522"/>
                </a:cubicBezTo>
                <a:cubicBezTo>
                  <a:pt x="0" y="9636"/>
                  <a:pt x="9636" y="0"/>
                  <a:pt x="215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p:transition/>
  <p:timing/>
</p:sld>
</file>

<file path=ppt/slides/slide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hapter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8" name="!!平滑4"/>
          <p:cNvSpPr/>
          <p:nvPr>
            <p:custDataLst>
              <p:tags r:id="rId2"/>
            </p:custDataLst>
          </p:nvPr>
        </p:nvSpPr>
        <p:spPr>
          <a:xfrm rot="16200000">
            <a:off x="2835279" y="3495766"/>
            <a:ext cx="620716" cy="62071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33" name="椭圆 32"/>
          <p:cNvSpPr/>
          <p:nvPr>
            <p:custDataLst>
              <p:tags r:id="rId3"/>
            </p:custDataLst>
          </p:nvPr>
        </p:nvSpPr>
        <p:spPr>
          <a:xfrm rot="16200000">
            <a:off x="1126348" y="2381998"/>
            <a:ext cx="1983228" cy="19832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42" name="序号"/>
          <p:cNvSpPr txBox="1"/>
          <p:nvPr>
            <p:custDataLst>
              <p:tags r:id="rId4"/>
            </p:custDataLst>
          </p:nvPr>
        </p:nvSpPr>
        <p:spPr>
          <a:xfrm>
            <a:off x="1283427" y="2352797"/>
            <a:ext cx="1655165" cy="2012429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03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</a:p>
        </p:txBody>
      </p:sp>
      <p:sp>
        <p:nvSpPr>
          <p:cNvPr id="34" name="!!平滑11"/>
          <p:cNvSpPr/>
          <p:nvPr>
            <p:custDataLst>
              <p:tags r:id="rId5"/>
            </p:custDataLst>
          </p:nvPr>
        </p:nvSpPr>
        <p:spPr>
          <a:xfrm rot="16200000">
            <a:off x="957449" y="4066923"/>
            <a:ext cx="158709" cy="1587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35" name="!!平滑10"/>
          <p:cNvSpPr/>
          <p:nvPr>
            <p:custDataLst>
              <p:tags r:id="rId6"/>
            </p:custDataLst>
          </p:nvPr>
        </p:nvSpPr>
        <p:spPr>
          <a:xfrm rot="16200000">
            <a:off x="946454" y="2588808"/>
            <a:ext cx="245681" cy="24504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pic>
        <p:nvPicPr>
          <p:cNvPr id="2" name="图形 1">
            <a:extLst>
              <a:ext uri="{FF2B5EF4-FFF2-40B4-BE49-F238E27FC236}">
                <a16:creationId xmlns:a16="http://schemas.microsoft.com/office/drawing/2014/main" id="{4269D449-24A5-B98E-78BF-9099F65A23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1247367" y="2982489"/>
            <a:ext cx="1931777" cy="1744052"/>
          </a:xfrm>
          <a:prstGeom prst="rect">
            <a:avLst/>
          </a:prstGeom>
        </p:spPr>
      </p:pic>
      <p:sp>
        <p:nvSpPr>
          <p:cNvPr id="3" name="标题">
            <a:extLst>
              <a:ext uri="{FF2B5EF4-FFF2-40B4-BE49-F238E27FC236}">
                <a16:creationId xmlns:a16="http://schemas.microsoft.com/office/drawing/2014/main" id="{361F2F0D-C5C8-24C2-0CA9-EE982EFD3809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761697" y="2575605"/>
            <a:ext cx="7843296" cy="1415292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1000" b="1" kern="1200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5400" spc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竞争格局</a:t>
            </a:r>
          </a:p>
        </p:txBody>
      </p:sp>
      <p:sp>
        <p:nvSpPr>
          <p:cNvPr id="4" name="副标题">
            <a:extLst>
              <a:ext uri="{FF2B5EF4-FFF2-40B4-BE49-F238E27FC236}">
                <a16:creationId xmlns:a16="http://schemas.microsoft.com/office/drawing/2014/main" id="{47019811-16AD-6482-5CEE-6166548DC8EF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761546" y="3990897"/>
            <a:ext cx="7843296" cy="515841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400">
              <a:solidFill>
                <a:schemeClr val="accen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4ED24AEB-F279-2ECE-03D7-FFD3FBB3AC59}"/>
              </a:ext>
            </a:extLst>
          </p:cNvPr>
          <p:cNvGrpSpPr/>
          <p:nvPr/>
        </p:nvGrpSpPr>
        <p:grpSpPr>
          <a:xfrm>
            <a:off x="11367943" y="373044"/>
            <a:ext cx="437630" cy="393579"/>
            <a:chOff x="11435055" y="297543"/>
            <a:chExt cx="437630" cy="393579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E91EB549-EFD9-1801-CE7A-8378AF0C5F9D}"/>
                </a:ext>
              </a:extLst>
            </p:cNvPr>
            <p:cNvSpPr/>
            <p:nvPr/>
          </p:nvSpPr>
          <p:spPr>
            <a:xfrm>
              <a:off x="11437257" y="297543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6D77B04F-439F-1D97-5B0B-F5721CC0DE0B}"/>
                </a:ext>
              </a:extLst>
            </p:cNvPr>
            <p:cNvSpPr/>
            <p:nvPr/>
          </p:nvSpPr>
          <p:spPr>
            <a:xfrm>
              <a:off x="11435055" y="453865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9494DA70-837B-2C30-B337-B2ECCD65563A}"/>
                </a:ext>
              </a:extLst>
            </p:cNvPr>
            <p:cNvSpPr/>
            <p:nvPr/>
          </p:nvSpPr>
          <p:spPr>
            <a:xfrm>
              <a:off x="11435055" y="618550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/>
</p:sld>
</file>

<file path=ppt/slides/slide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graphicFrame>
        <p:nvGraphicFramePr>
          <p:cNvPr id="12" name="图表"/>
          <p:cNvGraphicFramePr/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159079593"/>
              </p:ext>
            </p:extLst>
          </p:nvPr>
        </p:nvGraphicFramePr>
        <p:xfrm>
          <a:off x="6095049" y="1590519"/>
          <a:ext cx="5514809" cy="3676328"/>
        </p:xfrm>
        <a:graphic>
          <a:graphicData uri="http://schemas.openxmlformats.org/drawingml/2006/chart">
            <c:chart xmlns:c="http://schemas.openxmlformats.org/drawingml/2006/chart" r:id="rId4"/>
          </a:graphicData>
        </a:graphic>
      </p:graphicFrame>
      <p:sp>
        <p:nvSpPr>
          <p:cNvPr id="5" name="标题"/>
          <p:cNvSpPr txBox="1"/>
          <p:nvPr>
            <p:custDataLst>
              <p:tags r:id="rId5"/>
            </p:custDataLst>
          </p:nvPr>
        </p:nvSpPr>
        <p:spPr>
          <a:xfrm>
            <a:off x="884960" y="1325793"/>
            <a:ext cx="4907907" cy="609441"/>
          </a:xfrm>
          <a:prstGeom prst="rect">
            <a:avLst/>
          </a:prstGeom>
          <a:noFill/>
        </p:spPr>
        <p:txBody>
          <a:bodyPr wrap="square" lIns="63483" tIns="25393" rIns="63483" bIns="25393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Tx/>
            </a:pPr>
            <a:r>
              <a:rPr lang="en-US" sz="2800" b="1" spc="16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行业增长趋势</a:t>
            </a:r>
          </a:p>
        </p:txBody>
      </p:sp>
      <p:sp>
        <p:nvSpPr>
          <p:cNvPr id="11" name="内容"/>
          <p:cNvSpPr txBox="1"/>
          <p:nvPr>
            <p:custDataLst>
              <p:tags r:id="rId6"/>
            </p:custDataLst>
          </p:nvPr>
        </p:nvSpPr>
        <p:spPr>
          <a:xfrm>
            <a:off x="852873" y="2078968"/>
            <a:ext cx="5889072" cy="380684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483" tIns="25393" rIns="63483" bIns="25393" anchor="t" anchorCtr="0">
            <a:normAutofit/>
          </a:bodyPr>
          <a:lstStyle>
            <a:defPPr>
              <a:defRPr lang="en-US"/>
            </a:defPPr>
            <a:lvl1pPr marL="0"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85664" fontAlgn="ctr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SzTx/>
            </a:pPr>
            <a:r>
              <a:rPr lang="en-US" sz="1200" spc="120">
                <a:ln w="3175">
                  <a:noFill/>
                  <a:prstDash val="dash"/>
                </a:ln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据数据显示，未来金融行业的增长趋势将会保持稳定，尤其在互联网金融和移动支付领域仍然有巨大的发展空间。同时，随着人们对金融知识的深入了解和对理财意识的日益增强，金融消费市场将逐渐扩大，这也为金融行业带来了新的发展机遇。</a:t>
            </a:r>
          </a:p>
        </p:txBody>
      </p:sp>
      <p:sp>
        <p:nvSpPr>
          <p:cNvPr id="22" name="!!平滑17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 flipH="1" flipV="1">
            <a:off x="5685903" y="1314231"/>
            <a:ext cx="827390" cy="764737"/>
          </a:xfrm>
          <a:custGeom>
            <a:gdLst>
              <a:gd name="T0" fmla="*/ 87 w 234"/>
              <a:gd name="T1" fmla="*/ 122 h 217"/>
              <a:gd name="T2" fmla="*/ 87 w 234"/>
              <a:gd name="T3" fmla="*/ 217 h 217"/>
              <a:gd name="T4" fmla="*/ 0 w 234"/>
              <a:gd name="T5" fmla="*/ 217 h 217"/>
              <a:gd name="T6" fmla="*/ 0 w 234"/>
              <a:gd name="T7" fmla="*/ 142 h 217"/>
              <a:gd name="T8" fmla="*/ 14 w 234"/>
              <a:gd name="T9" fmla="*/ 55 h 217"/>
              <a:gd name="T10" fmla="*/ 74 w 234"/>
              <a:gd name="T11" fmla="*/ 0 h 217"/>
              <a:gd name="T12" fmla="*/ 94 w 234"/>
              <a:gd name="T13" fmla="*/ 32 h 217"/>
              <a:gd name="T14" fmla="*/ 58 w 234"/>
              <a:gd name="T15" fmla="*/ 63 h 217"/>
              <a:gd name="T16" fmla="*/ 44 w 234"/>
              <a:gd name="T17" fmla="*/ 122 h 217"/>
              <a:gd name="T18" fmla="*/ 87 w 234"/>
              <a:gd name="T19" fmla="*/ 122 h 217"/>
              <a:gd name="T20" fmla="*/ 227 w 234"/>
              <a:gd name="T21" fmla="*/ 122 h 217"/>
              <a:gd name="T22" fmla="*/ 227 w 234"/>
              <a:gd name="T23" fmla="*/ 217 h 217"/>
              <a:gd name="T24" fmla="*/ 140 w 234"/>
              <a:gd name="T25" fmla="*/ 217 h 217"/>
              <a:gd name="T26" fmla="*/ 140 w 234"/>
              <a:gd name="T27" fmla="*/ 142 h 217"/>
              <a:gd name="T28" fmla="*/ 154 w 234"/>
              <a:gd name="T29" fmla="*/ 55 h 217"/>
              <a:gd name="T30" fmla="*/ 214 w 234"/>
              <a:gd name="T31" fmla="*/ 0 h 217"/>
              <a:gd name="T32" fmla="*/ 234 w 234"/>
              <a:gd name="T33" fmla="*/ 32 h 217"/>
              <a:gd name="T34" fmla="*/ 198 w 234"/>
              <a:gd name="T35" fmla="*/ 63 h 217"/>
              <a:gd name="T36" fmla="*/ 185 w 234"/>
              <a:gd name="T37" fmla="*/ 122 h 217"/>
              <a:gd name="T38" fmla="*/ 227 w 234"/>
              <a:gd name="T39" fmla="*/ 122 h 217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4" h="216">
                <a:moveTo>
                  <a:pt x="87" y="122"/>
                </a:moveTo>
                <a:cubicBezTo>
                  <a:pt x="87" y="217"/>
                  <a:pt x="87" y="217"/>
                  <a:pt x="87" y="217"/>
                </a:cubicBezTo>
                <a:cubicBezTo>
                  <a:pt x="0" y="217"/>
                  <a:pt x="0" y="217"/>
                  <a:pt x="0" y="217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02"/>
                  <a:pt x="5" y="73"/>
                  <a:pt x="14" y="55"/>
                </a:cubicBezTo>
                <a:cubicBezTo>
                  <a:pt x="27" y="30"/>
                  <a:pt x="47" y="12"/>
                  <a:pt x="74" y="0"/>
                </a:cubicBezTo>
                <a:cubicBezTo>
                  <a:pt x="94" y="32"/>
                  <a:pt x="94" y="32"/>
                  <a:pt x="94" y="32"/>
                </a:cubicBezTo>
                <a:cubicBezTo>
                  <a:pt x="78" y="38"/>
                  <a:pt x="65" y="49"/>
                  <a:pt x="58" y="63"/>
                </a:cubicBezTo>
                <a:cubicBezTo>
                  <a:pt x="50" y="76"/>
                  <a:pt x="45" y="96"/>
                  <a:pt x="44" y="122"/>
                </a:cubicBezTo>
                <a:lnTo>
                  <a:pt x="87" y="122"/>
                </a:lnTo>
                <a:close/>
                <a:moveTo>
                  <a:pt x="227" y="122"/>
                </a:moveTo>
                <a:cubicBezTo>
                  <a:pt x="227" y="217"/>
                  <a:pt x="227" y="217"/>
                  <a:pt x="227" y="217"/>
                </a:cubicBezTo>
                <a:cubicBezTo>
                  <a:pt x="140" y="217"/>
                  <a:pt x="140" y="217"/>
                  <a:pt x="140" y="217"/>
                </a:cubicBezTo>
                <a:cubicBezTo>
                  <a:pt x="140" y="142"/>
                  <a:pt x="140" y="142"/>
                  <a:pt x="140" y="142"/>
                </a:cubicBezTo>
                <a:cubicBezTo>
                  <a:pt x="140" y="102"/>
                  <a:pt x="145" y="73"/>
                  <a:pt x="154" y="55"/>
                </a:cubicBezTo>
                <a:cubicBezTo>
                  <a:pt x="167" y="30"/>
                  <a:pt x="187" y="12"/>
                  <a:pt x="214" y="0"/>
                </a:cubicBezTo>
                <a:cubicBezTo>
                  <a:pt x="234" y="32"/>
                  <a:pt x="234" y="32"/>
                  <a:pt x="234" y="32"/>
                </a:cubicBezTo>
                <a:cubicBezTo>
                  <a:pt x="218" y="38"/>
                  <a:pt x="206" y="49"/>
                  <a:pt x="198" y="63"/>
                </a:cubicBezTo>
                <a:cubicBezTo>
                  <a:pt x="190" y="76"/>
                  <a:pt x="185" y="96"/>
                  <a:pt x="185" y="122"/>
                </a:cubicBezTo>
                <a:lnTo>
                  <a:pt x="227" y="122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16" tIns="45708" rIns="91416" bIns="45708" numCol="1" anchor="t" anchorCtr="0" compatLnSpc="1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799">
              <a:solidFill>
                <a:schemeClr val="dk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7" name="!!平滑15"/>
          <p:cNvGrpSpPr/>
          <p:nvPr/>
        </p:nvGrpSpPr>
        <p:grpSpPr>
          <a:xfrm rot="300000">
            <a:off x="-668089" y="-801910"/>
            <a:ext cx="2688371" cy="2111003"/>
            <a:chOff x="-1697022" y="-685187"/>
            <a:chExt cx="7133124" cy="5602636"/>
          </a:xfrm>
        </p:grpSpPr>
        <p:sp>
          <p:nvSpPr>
            <p:cNvPr id="18" name="椭圆 17"/>
            <p:cNvSpPr/>
            <p:nvPr>
              <p:custDataLst>
                <p:tags r:id="rId8"/>
              </p:custDataLst>
            </p:nvPr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19" name="椭圆 18"/>
            <p:cNvSpPr/>
            <p:nvPr>
              <p:custDataLst>
                <p:tags r:id="rId9"/>
              </p:custDataLst>
            </p:nvPr>
          </p:nvSpPr>
          <p:spPr>
            <a:xfrm>
              <a:off x="-1697022" y="156714"/>
              <a:ext cx="2689956" cy="268995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16" name="椭圆 15"/>
            <p:cNvSpPr/>
            <p:nvPr>
              <p:custDataLst>
                <p:tags r:id="rId10"/>
              </p:custDataLst>
            </p:nvPr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24" name="椭圆 23"/>
            <p:cNvSpPr/>
            <p:nvPr>
              <p:custDataLst>
                <p:tags r:id="rId11"/>
              </p:custDataLst>
            </p:nvPr>
          </p:nvSpPr>
          <p:spPr>
            <a:xfrm>
              <a:off x="-842872" y="2156433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25" name="椭圆 24"/>
            <p:cNvSpPr/>
            <p:nvPr>
              <p:custDataLst>
                <p:tags r:id="rId12"/>
              </p:custDataLst>
            </p:nvPr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62" name="椭圆 61"/>
            <p:cNvSpPr/>
            <p:nvPr>
              <p:custDataLst>
                <p:tags r:id="rId13"/>
              </p:custDataLst>
            </p:nvPr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63" name="椭圆 62"/>
            <p:cNvSpPr/>
            <p:nvPr>
              <p:custDataLst>
                <p:tags r:id="rId14"/>
              </p:custDataLst>
            </p:nvPr>
          </p:nvSpPr>
          <p:spPr>
            <a:xfrm>
              <a:off x="-649892" y="3753365"/>
              <a:ext cx="1130238" cy="113023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64" name="椭圆 63"/>
            <p:cNvSpPr/>
            <p:nvPr>
              <p:custDataLst>
                <p:tags r:id="rId15"/>
              </p:custDataLst>
            </p:nvPr>
          </p:nvSpPr>
          <p:spPr>
            <a:xfrm>
              <a:off x="1328701" y="4099581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65" name="椭圆 64"/>
            <p:cNvSpPr/>
            <p:nvPr>
              <p:custDataLst>
                <p:tags r:id="rId16"/>
              </p:custDataLst>
            </p:nvPr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66" name="椭圆 65"/>
            <p:cNvSpPr/>
            <p:nvPr>
              <p:custDataLst>
                <p:tags r:id="rId17"/>
              </p:custDataLst>
            </p:nvPr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67" name="椭圆 66"/>
            <p:cNvSpPr/>
            <p:nvPr>
              <p:custDataLst>
                <p:tags r:id="rId18"/>
              </p:custDataLst>
            </p:nvPr>
          </p:nvSpPr>
          <p:spPr>
            <a:xfrm>
              <a:off x="3533364" y="3781281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68" name="椭圆 67"/>
            <p:cNvSpPr/>
            <p:nvPr>
              <p:custDataLst>
                <p:tags r:id="rId19"/>
              </p:custDataLst>
            </p:nvPr>
          </p:nvSpPr>
          <p:spPr>
            <a:xfrm>
              <a:off x="2575135" y="3331041"/>
              <a:ext cx="490840" cy="4908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  <p:sp>
          <p:nvSpPr>
            <p:cNvPr id="69" name="椭圆 68"/>
            <p:cNvSpPr/>
            <p:nvPr>
              <p:custDataLst>
                <p:tags r:id="rId20"/>
              </p:custDataLst>
            </p:nvPr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 sz="1799"/>
            </a:p>
          </p:txBody>
        </p:sp>
      </p:grpSp>
    </p:spTree>
    <p:custDataLst>
      <p:tags r:id="rId21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/>
</p:sld>
</file>

<file path=ppt/slides/slide9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chapter_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8" name="!!平滑4"/>
          <p:cNvSpPr/>
          <p:nvPr>
            <p:custDataLst>
              <p:tags r:id="rId2"/>
            </p:custDataLst>
          </p:nvPr>
        </p:nvSpPr>
        <p:spPr>
          <a:xfrm rot="16200000">
            <a:off x="2835279" y="3495766"/>
            <a:ext cx="620716" cy="62071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33" name="椭圆 32"/>
          <p:cNvSpPr/>
          <p:nvPr>
            <p:custDataLst>
              <p:tags r:id="rId3"/>
            </p:custDataLst>
          </p:nvPr>
        </p:nvSpPr>
        <p:spPr>
          <a:xfrm rot="16200000">
            <a:off x="1126348" y="2381998"/>
            <a:ext cx="1983228" cy="19832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42" name="序号"/>
          <p:cNvSpPr txBox="1"/>
          <p:nvPr>
            <p:custDataLst>
              <p:tags r:id="rId4"/>
            </p:custDataLst>
          </p:nvPr>
        </p:nvSpPr>
        <p:spPr>
          <a:xfrm>
            <a:off x="1283427" y="2352797"/>
            <a:ext cx="1655165" cy="2012429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03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</a:p>
        </p:txBody>
      </p:sp>
      <p:sp>
        <p:nvSpPr>
          <p:cNvPr id="34" name="!!平滑11"/>
          <p:cNvSpPr/>
          <p:nvPr>
            <p:custDataLst>
              <p:tags r:id="rId5"/>
            </p:custDataLst>
          </p:nvPr>
        </p:nvSpPr>
        <p:spPr>
          <a:xfrm rot="16200000">
            <a:off x="957449" y="4066923"/>
            <a:ext cx="158709" cy="1587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sp>
        <p:nvSpPr>
          <p:cNvPr id="35" name="!!平滑10"/>
          <p:cNvSpPr/>
          <p:nvPr>
            <p:custDataLst>
              <p:tags r:id="rId6"/>
            </p:custDataLst>
          </p:nvPr>
        </p:nvSpPr>
        <p:spPr>
          <a:xfrm rot="16200000">
            <a:off x="946454" y="2588808"/>
            <a:ext cx="245681" cy="24504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2pPr>
            <a:lvl3pPr marL="914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3pPr>
            <a:lvl4pPr marL="1371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4pPr>
            <a:lvl5pPr marL="18288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5pPr>
            <a:lvl6pPr marL="22860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6pPr>
            <a:lvl7pPr marL="27432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7pPr>
            <a:lvl8pPr marL="32004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8pPr>
            <a:lvl9pPr marL="365760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Franklin Gothic Book"/>
                <a:ea typeface="Arial"/>
                <a:cs typeface="Arial"/>
                <a:sym typeface="Wingdings"/>
              </a:defRPr>
            </a:lvl9pPr>
          </a:lstStyle>
          <a:p>
            <a:pPr algn="ctr"/>
            <a:endParaRPr lang="zh-CN" altLang="en-US" sz="1799"/>
          </a:p>
        </p:txBody>
      </p:sp>
      <p:pic>
        <p:nvPicPr>
          <p:cNvPr id="2" name="图形 1">
            <a:extLst>
              <a:ext uri="{FF2B5EF4-FFF2-40B4-BE49-F238E27FC236}">
                <a16:creationId xmlns:a16="http://schemas.microsoft.com/office/drawing/2014/main" id="{4269D449-24A5-B98E-78BF-9099F65A23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1247367" y="2982489"/>
            <a:ext cx="1931777" cy="1744052"/>
          </a:xfrm>
          <a:prstGeom prst="rect">
            <a:avLst/>
          </a:prstGeom>
        </p:spPr>
      </p:pic>
      <p:sp>
        <p:nvSpPr>
          <p:cNvPr id="3" name="标题">
            <a:extLst>
              <a:ext uri="{FF2B5EF4-FFF2-40B4-BE49-F238E27FC236}">
                <a16:creationId xmlns:a16="http://schemas.microsoft.com/office/drawing/2014/main" id="{361F2F0D-C5C8-24C2-0CA9-EE982EFD3809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761697" y="2575605"/>
            <a:ext cx="7843296" cy="1415292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1000" b="1" kern="1200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5400" spc="0">
                <a:solidFill>
                  <a:schemeClr val="accent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监管体系</a:t>
            </a:r>
          </a:p>
        </p:txBody>
      </p:sp>
      <p:sp>
        <p:nvSpPr>
          <p:cNvPr id="4" name="副标题">
            <a:extLst>
              <a:ext uri="{FF2B5EF4-FFF2-40B4-BE49-F238E27FC236}">
                <a16:creationId xmlns:a16="http://schemas.microsoft.com/office/drawing/2014/main" id="{47019811-16AD-6482-5CEE-6166548DC8EF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761546" y="3990897"/>
            <a:ext cx="7843296" cy="515841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400">
              <a:solidFill>
                <a:schemeClr val="accent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4ED24AEB-F279-2ECE-03D7-FFD3FBB3AC59}"/>
              </a:ext>
            </a:extLst>
          </p:cNvPr>
          <p:cNvGrpSpPr/>
          <p:nvPr/>
        </p:nvGrpSpPr>
        <p:grpSpPr>
          <a:xfrm>
            <a:off x="11367943" y="373044"/>
            <a:ext cx="437630" cy="393579"/>
            <a:chOff x="11435055" y="297543"/>
            <a:chExt cx="437630" cy="393579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E91EB549-EFD9-1801-CE7A-8378AF0C5F9D}"/>
                </a:ext>
              </a:extLst>
            </p:cNvPr>
            <p:cNvSpPr/>
            <p:nvPr/>
          </p:nvSpPr>
          <p:spPr>
            <a:xfrm>
              <a:off x="11437257" y="297543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6D77B04F-439F-1D97-5B0B-F5721CC0DE0B}"/>
                </a:ext>
              </a:extLst>
            </p:cNvPr>
            <p:cNvSpPr/>
            <p:nvPr/>
          </p:nvSpPr>
          <p:spPr>
            <a:xfrm>
              <a:off x="11435055" y="453865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9494DA70-837B-2C30-B337-B2ECCD65563A}"/>
                </a:ext>
              </a:extLst>
            </p:cNvPr>
            <p:cNvSpPr/>
            <p:nvPr/>
          </p:nvSpPr>
          <p:spPr>
            <a:xfrm>
              <a:off x="11435055" y="618550"/>
              <a:ext cx="435428" cy="72572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1pPr>
              <a:lvl2pPr marL="457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2pPr>
              <a:lvl3pPr marL="914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3pPr>
              <a:lvl4pPr marL="1371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4pPr>
              <a:lvl5pPr marL="18288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5pPr>
              <a:lvl6pPr marL="22860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6pPr>
              <a:lvl7pPr marL="27432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7pPr>
              <a:lvl8pPr marL="32004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8pPr>
              <a:lvl9pPr marL="3657600" marR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Franklin Gothic Book"/>
                  <a:ea typeface="Arial"/>
                  <a:cs typeface="Arial"/>
                  <a:sym typeface="Wingding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/>
</p:sld>
</file>

<file path=ppt/tags/tag1.xml><?xml version="1.0" encoding="utf-8"?>
<p:tagLst xmlns:p="http://schemas.openxmlformats.org/presentationml/2006/main">
  <p:tag name="KSO_WM_UNIT_TEXT_FILL_FORE_SCHEMECOLOR_INDEX" val="13"/>
  <p:tag name="KSO_WM_UNIT_TEXT_FILL_FORE_SCHEMECOLOR_INDEX_BRIGHTNESS" val="0.5"/>
  <p:tag name="KSO_WM_UNIT_TEXT_FILL_TYPE" val="1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  <p:tag name="KSO_WM_UNIT_FILL_FORE_SCHEMECOLOR_INDEX" val="6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4.xml><?xml version="1.0" encoding="utf-8"?>
<p:tagLst xmlns:p="http://schemas.openxmlformats.org/presentationml/2006/main">
  <p:tag name="KSO_WM_BEAUTIFY_FLAG" val=""/>
  <p:tag name="KSO_WM_UNIT_FILL_FORE_SCHEMECOLOR_INDEX" val="8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7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  <p:tag name="KSO_WM_UNIT_FILL_FORE_SCHEMECOLOR_INDEX" val="6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2.xml><?xml version="1.0" encoding="utf-8"?>
<p:tagLst xmlns:p="http://schemas.openxmlformats.org/presentationml/2006/main">
  <p:tag name="KSO_WM_BEAUTIFY_FLAG" val=""/>
  <p:tag name="KSO_WM_UNIT_FILL_FORE_SCHEMECOLOR_INDEX" val="8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5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  <p:tag name="KSO_WM_UNIT_FILL_FORE_SCHEMECOLOR_INDEX" val="6"/>
  <p:tag name="KSO_WM_UNIT_FILL_FORE_SCHEMECOLOR_INDEX_BRIGHTNESS" val="0.15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38.xml><?xml version="1.0" encoding="utf-8"?>
<p:tagLst xmlns:p="http://schemas.openxmlformats.org/presentationml/2006/main">
  <p:tag name="KSO_WM_BEAUTIFY_FLAG" val=""/>
  <p:tag name="KSO_WM_UNIT_FILL_FORE_SCHEMECOLOR_INDEX" val="6"/>
  <p:tag name="KSO_WM_UNIT_FILL_FORE_SCHEMECOLOR_INDEX_BRIGHTNESS" val="0.15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39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  <p:tag name="KSO_WM_UNIT_TEXT_FILL_FORE_SCHEMECOLOR_INDEX" val="13"/>
  <p:tag name="KSO_WM_UNIT_TEXT_FILL_FORE_SCHEMECOLOR_INDEX_BRIGHTNESS" val="0.5"/>
  <p:tag name="KSO_WM_UNIT_TEXT_FILL_TYPE" val="1"/>
</p:tagLst>
</file>

<file path=ppt/tags/tag41.xml><?xml version="1.0" encoding="utf-8"?>
<p:tagLst xmlns:p="http://schemas.openxmlformats.org/presentationml/2006/main">
  <p:tag name="KSO_WM_BEAUTIFY_FLAG" val=""/>
  <p:tag name="KSO_WM_UNIT_TEXT_FILL_FORE_SCHEMECOLOR_INDEX" val="13"/>
  <p:tag name="KSO_WM_UNIT_TEXT_FILL_FORE_SCHEMECOLOR_INDEX_BRIGHTNESS" val="0.5"/>
  <p:tag name="KSO_WM_UNIT_TEXT_FILL_TYPE" val="1"/>
</p:tagLst>
</file>

<file path=ppt/tags/tag42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3.xml><?xml version="1.0" encoding="utf-8"?>
<p:tagLst xmlns:p="http://schemas.openxmlformats.org/presentationml/2006/main">
  <p:tag name="KSO_WM_BEAUTIFY_FLAG" val=""/>
  <p:tag name="KSO_WM_UNIT_FILL_FORE_SCHEMECOLOR_INDEX" val="6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4.xml><?xml version="1.0" encoding="utf-8"?>
<p:tagLst xmlns:p="http://schemas.openxmlformats.org/presentationml/2006/main">
  <p:tag name="KSO_WM_BEAUTIFY_FLAG" val=""/>
  <p:tag name="KSO_WM_UNIT_FILL_FORE_SCHEMECOLOR_INDEX" val="8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7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ASSEMBLE_CHIP_INDEX" val="65fb69dacdf946a88981b210f1e18da7"/>
  <p:tag name="KSO_WM_BEAUTIFY_FLAG" val=""/>
  <p:tag name="KSO_WM_CHIP_FILLAREA_FILL_RULE" val="{&quot;fill_align&quot;:&quot;lt&quot;,&quot;fill_mode&quot;:&quot;full&quot;,&quot;sacle_strategy&quot;:&quot;smart&quot;}"/>
  <p:tag name="KSO_WM_CHIP_GROUPID" val="5e7881253197e252a37019b5"/>
  <p:tag name="KSO_WM_CHIP_XID" val="5e7881253197e252a37019b6"/>
  <p:tag name="KSO_WM_TAG_VERSION" val="1.0"/>
  <p:tag name="KSO_WM_TEMPLATE_ASSEMBLE_GROUPID" val="60656ec04054ed1e2fb7fec8"/>
  <p:tag name="KSO_WM_TEMPLATE_ASSEMBLE_XID" val="60656ec04054ed1e2fb7fec8"/>
  <p:tag name="KSO_WM_TEMPLATE_CATEGORY" val="diagram"/>
  <p:tag name="KSO_WM_TEMPLATE_INDEX" val="20213295"/>
  <p:tag name="KSO_WM_UNIT_BLOCK" val="0"/>
  <p:tag name="KSO_WM_UNIT_COMPATIBLE" val="0"/>
  <p:tag name="KSO_WM_UNIT_DEC_AREA_ID" val="df3fcec7cf7044998e09e4065e796df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DEFAULT_FONT" val="24;44;4"/>
  <p:tag name="KSO_WM_UNIT_DIAGRAM_ISNUMVISUAL" val="0"/>
  <p:tag name="KSO_WM_UNIT_DIAGRAM_ISREFERUNIT" val="0"/>
  <p:tag name="KSO_WM_UNIT_HIGHLIGHT" val="0"/>
  <p:tag name="KSO_WM_UNIT_ID" val="diagram20213295_1*a*1"/>
  <p:tag name="KSO_WM_UNIT_INDEX" val="1"/>
  <p:tag name="KSO_WM_UNIT_ISCONTENTSTITLE" val="0"/>
  <p:tag name="KSO_WM_UNIT_ISNUMDGMTITLE" val="0"/>
  <p:tag name="KSO_WM_UNIT_LAYERLEVEL" val="1"/>
  <p:tag name="KSO_WM_UNIT_NOCLEAR" val="0"/>
  <p:tag name="KSO_WM_UNIT_PRESET_TEXT" val="单击此处添加大标题内容"/>
  <p:tag name="KSO_WM_UNIT_SHOW_EDIT_AREA_INDICATION" val="1"/>
  <p:tag name="KSO_WM_UNIT_SM_LIMIT_TYPE" val="2"/>
  <p:tag name="KSO_WM_UNIT_TEXT_FILL_FORE_SCHEMECOLOR_INDEX" val="13"/>
  <p:tag name="KSO_WM_UNIT_TEXT_FILL_FORE_SCHEMECOLOR_INDEX_BRIGHTNESS" val="0"/>
  <p:tag name="KSO_WM_UNIT_TEXT_FILL_TYPE" val="1"/>
  <p:tag name="KSO_WM_UNIT_TYPE" val="a"/>
  <p:tag name="KSO_WM_UNIT_VALUE" val="30"/>
</p:tagLst>
</file>

<file path=ppt/tags/tag52.xml><?xml version="1.0" encoding="utf-8"?>
<p:tagLst xmlns:p="http://schemas.openxmlformats.org/presentationml/2006/main">
  <p:tag name="KSO_WM_ASSEMBLE_CHIP_INDEX" val="7fb76e312bad4c44986a463db201d164"/>
  <p:tag name="KSO_WM_BEAUTIFY_FLAG" val=""/>
  <p:tag name="KSO_WM_CHIP_FILLAREA_FILL_RULE" val="{&quot;fill_align&quot;:&quot;lt&quot;,&quot;fill_mode&quot;:&quot;full&quot;,&quot;sacle_strategy&quot;:&quot;smart&quot;}"/>
  <p:tag name="KSO_WM_CHIP_GROUPID" val="5e6b05596848fb12bee65ac8"/>
  <p:tag name="KSO_WM_CHIP_XID" val="5e6b05596848fb12bee65aca"/>
  <p:tag name="KSO_WM_TAG_VERSION" val="1.0"/>
  <p:tag name="KSO_WM_TEMPLATE_ASSEMBLE_GROUPID" val="60656ec04054ed1e2fb7fec8"/>
  <p:tag name="KSO_WM_TEMPLATE_ASSEMBLE_XID" val="60656ec04054ed1e2fb7fec8"/>
  <p:tag name="KSO_WM_TEMPLATE_CATEGORY" val="diagram"/>
  <p:tag name="KSO_WM_TEMPLATE_INDEX" val="20213295"/>
  <p:tag name="KSO_WM_UNIT_BLOCK" val="0"/>
  <p:tag name="KSO_WM_UNIT_COMPATIBLE" val="0"/>
  <p:tag name="KSO_WM_UNIT_DEC_AREA_ID" val="57bc89cfba13485887b6a0bdc87ca28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DEFAULT_FONT" val="14;20;2"/>
  <p:tag name="KSO_WM_UNIT_DIAGRAM_ISNUMVISUAL" val="0"/>
  <p:tag name="KSO_WM_UNIT_DIAGRAM_ISREFERUNIT" val="0"/>
  <p:tag name="KSO_WM_UNIT_HIGHLIGHT" val="0"/>
  <p:tag name="KSO_WM_UNIT_ID" val="diagram20213295_1*f*1"/>
  <p:tag name="KSO_WM_UNIT_INDEX" val="1"/>
  <p:tag name="KSO_WM_UNIT_LAYERLEVEL" val="1"/>
  <p:tag name="KSO_WM_UNIT_NOCLEAR" val="0"/>
  <p:tag name="KSO_WM_UNIT_PRESET_TEXT" val="单击此处添加正文，文字是您思想的提炼，为了演示发布的良好效果，请言简意赅的阐述您的观点。您的内容已经简明扼要，字字珠玑，但信息却千丝万缕、错综复杂。"/>
  <p:tag name="KSO_WM_UNIT_SHOW_EDIT_AREA_INDICATION" val="1"/>
  <p:tag name="KSO_WM_UNIT_SM_LIMIT_TYPE" val="2"/>
  <p:tag name="KSO_WM_UNIT_SUBTYPE" val="a"/>
  <p:tag name="KSO_WM_UNIT_SUPPORT_BIG_FONT" val="1"/>
  <p:tag name="KSO_WM_UNIT_TEXT_FILL_FORE_SCHEMECOLOR_INDEX" val="13"/>
  <p:tag name="KSO_WM_UNIT_TEXT_FILL_FORE_SCHEMECOLOR_INDEX_BRIGHTNESS" val="0.25"/>
  <p:tag name="KSO_WM_UNIT_TEXT_FILL_TYPE" val="1"/>
  <p:tag name="KSO_WM_UNIT_TEXT_SUBTYPE" val="a"/>
  <p:tag name="KSO_WM_UNIT_TYPE" val="f"/>
  <p:tag name="KSO_WM_UNIT_VALUE" val="84"/>
</p:tagLst>
</file>

<file path=ppt/tags/tag53.xml><?xml version="1.0" encoding="utf-8"?>
<p:tagLst xmlns:p="http://schemas.openxmlformats.org/presentationml/2006/main">
  <p:tag name="KSO_WM_BEAUTIFY_FLAG" val=""/>
  <p:tag name="KSO_WM_CHIP_GROUPID" val="5f5ee1ca4d6848d78f644aec"/>
  <p:tag name="KSO_WM_CHIP_XID" val="5f696412553136823a5e612f"/>
  <p:tag name="KSO_WM_TAG_VERSION" val="1.0"/>
  <p:tag name="KSO_WM_TEMPLATE_ASSEMBLE_GROUPID" val="60656ec04054ed1e2fb7fec8"/>
  <p:tag name="KSO_WM_TEMPLATE_ASSEMBLE_XID" val="60656ec04054ed1e2fb7fec8"/>
  <p:tag name="KSO_WM_TEMPLATE_CATEGORY" val="diagram"/>
  <p:tag name="KSO_WM_TEMPLATE_INDEX" val="20213295"/>
  <p:tag name="KSO_WM_UNIT_BLOCK" val="0"/>
  <p:tag name="KSO_WM_UNIT_COMPATIBLE" val="0"/>
  <p:tag name="KSO_WM_UNIT_DEC_AREA_ID" val="146209630e584deaa41ddae5996cdabe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2},&quot;ReferentInfo&quot;:{&quot;Id&quot;:&quot;57bc89cfba13485887b6a0bdc87ca28c&quot;,&quot;X&quot;:{&quot;Pos&quot;:2},&quot;Y&quot;:{&quot;Pos&quot;:0}},&quot;whChangeMode&quot;:0}"/>
  <p:tag name="KSO_WM_UNIT_DIAGRAM_ISNUMVISUAL" val="0"/>
  <p:tag name="KSO_WM_UNIT_DIAGRAM_ISREFERUNIT" val="0"/>
  <p:tag name="KSO_WM_UNIT_FILL_FORE_SCHEMECOLOR_INDEX" val="5"/>
  <p:tag name="KSO_WM_UNIT_FILL_FORE_SCHEMECOLOR_INDEX_BRIGHTNESS" val="0"/>
  <p:tag name="KSO_WM_UNIT_FILL_TYPE" val="1"/>
  <p:tag name="KSO_WM_UNIT_HIGHLIGHT" val="0"/>
  <p:tag name="KSO_WM_UNIT_ID" val="diagram20213295_1*i*2"/>
  <p:tag name="KSO_WM_UNIT_INDEX" val="2"/>
  <p:tag name="KSO_WM_UNIT_LAYERLEVEL" val="1"/>
  <p:tag name="KSO_WM_UNIT_SM_LIMIT_TYPE" val="0"/>
  <p:tag name="KSO_WM_UNIT_TEXT_FILL_FORE_SCHEMECOLOR_INDEX" val="13"/>
  <p:tag name="KSO_WM_UNIT_TEXT_FILL_FORE_SCHEMECOLOR_INDEX_BRIGHTNESS" val="0"/>
  <p:tag name="KSO_WM_UNIT_TEXT_FILL_TYPE" val="1"/>
  <p:tag name="KSO_WM_UNIT_TYPE" val="i"/>
  <p:tag name="KSO_WM_UNIT_VALUE" val="6"/>
</p:tagLst>
</file>

<file path=ppt/tags/tag54.xml><?xml version="1.0" encoding="utf-8"?>
<p:tagLst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5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6.xml><?xml version="1.0" encoding="utf-8"?>
<p:tagLst xmlns:p="http://schemas.openxmlformats.org/presentationml/2006/main">
  <p:tag name="KSO_WM_BEAUTIFY_FLAG" val=""/>
  <p:tag name="KSO_WM_UNIT_FILL_FORE_SCHEMECOLOR_INDEX" val="6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7.xml><?xml version="1.0" encoding="utf-8"?>
<p:tagLst xmlns:p="http://schemas.openxmlformats.org/presentationml/2006/main">
  <p:tag name="KSO_WM_BEAUTIFY_FLAG" val=""/>
  <p:tag name="KSO_WM_UNIT_FILL_FORE_SCHEMECOLOR_INDEX" val="8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8.xml><?xml version="1.0" encoding="utf-8"?>
<p:tagLst xmlns:p="http://schemas.openxmlformats.org/presentationml/2006/main">
  <p:tag name="KSO_WM_BEAUTIFY_FLAG" val=""/>
  <p:tag name="KSO_WM_UNIT_FILL_FORE_SCHEMECOLOR_INDEX" val="8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9.xml><?xml version="1.0" encoding="utf-8"?>
<p:tagLst xmlns:p="http://schemas.openxmlformats.org/presentationml/2006/main">
  <p:tag name="KSO_WM_BEAUTIFY_FLAG" val=""/>
  <p:tag name="KSO_WM_UNIT_FILL_FORE_SCHEMECOLOR_INDEX" val="6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61.xml><?xml version="1.0" encoding="utf-8"?>
<p:tagLst xmlns:p="http://schemas.openxmlformats.org/presentationml/2006/main">
  <p:tag name="KSO_WM_BEAUTIFY_FLAG" val=""/>
  <p:tag name="KSO_WM_UNIT_FILL_FORE_SCHEMECOLOR_INDEX" val="8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62.xml><?xml version="1.0" encoding="utf-8"?>
<p:tagLst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63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64.xml><?xml version="1.0" encoding="utf-8"?>
<p:tagLst xmlns:p="http://schemas.openxmlformats.org/presentationml/2006/main">
  <p:tag name="KSO_WM_BEAUTIFY_FLAG" val=""/>
  <p:tag name="KSO_WM_UNIT_FILL_FORE_SCHEMECOLOR_INDEX" val="6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65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66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67.xml><?xml version="1.0" encoding="utf-8"?>
<p:tagLst xmlns:p="http://schemas.openxmlformats.org/presentationml/2006/main">
  <p:tag name="KSO_WM_BEAUTIFY_FLAG" val="#wm#"/>
  <p:tag name="KSO_WM_TEMPLATE_CATEGORY" val="diagram"/>
  <p:tag name="KSO_WM_TEMPLATE_INDEX" val="20214501"/>
</p:tagLst>
</file>

<file path=ppt/tags/tag68.xml><?xml version="1.0" encoding="utf-8"?>
<p:tagLst xmlns:p="http://schemas.openxmlformats.org/presentationml/2006/main">
  <p:tag name="KSO_WM_BEAUTIFY_FLAG" val=""/>
  <p:tag name="KSO_WM_UNIT_FILL_FORE_SCHEMECOLOR_INDEX" val="6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69.xml><?xml version="1.0" encoding="utf-8"?>
<p:tagLst xmlns:p="http://schemas.openxmlformats.org/presentationml/2006/main">
  <p:tag name="KSO_WM_BEAUTIFY_FLAG" val=""/>
  <p:tag name="KSO_WM_UNIT_FILL_FORE_SCHEMECOLOR_INDEX" val="8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72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  <p:tag name="KSO_WM_UNIT_FILL_FORE_SCHEMECOLOR_INDEX" val="6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81.xml><?xml version="1.0" encoding="utf-8"?>
<p:tagLst xmlns:p="http://schemas.openxmlformats.org/presentationml/2006/main">
  <p:tag name="KSO_WM_BEAUTIFY_FLAG" val=""/>
  <p:tag name="KSO_WM_UNIT_FILL_FORE_SCHEMECOLOR_INDEX" val="8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  <p:tag name="KSO_WM_UNIT_FILL_FORE_SCHEMECOLOR_INDEX" val="7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84.xml><?xml version="1.0" encoding="utf-8"?>
<p:tagLst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UNIT_TEXT_FILL_FORE_SCHEMECOLOR_INDEX" val="13"/>
  <p:tag name="KSO_WM_UNIT_TEXT_FILL_FORE_SCHEMECOLOR_INDEX_BRIGHTNESS" val="0.5"/>
  <p:tag name="KSO_WM_UNIT_TEXT_FILL_TYPE" val="1"/>
</p:tagLst>
</file>

<file path=ppt/tags/tag89.xml><?xml version="1.0" encoding="utf-8"?>
<p:tagLst xmlns:p="http://schemas.openxmlformats.org/presentationml/2006/main">
  <p:tag name="AS_NET" val="6.0.0"/>
  <p:tag name="AS_OS" val="Microsoft Windows NT 10.0.17763.0"/>
  <p:tag name="AS_RELEASE_DATE" val="2021.05.14"/>
  <p:tag name="AS_TITLE" val="Aspose.Slides for .NET Standard 2.0"/>
  <p:tag name="AS_VERSION" val="21.5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rgbClr val="112C3E"/>
      </a:dk1>
      <a:lt1>
        <a:srgbClr val="FFFFFF"/>
      </a:lt1>
      <a:dk2>
        <a:srgbClr val="FFFFFF"/>
      </a:dk2>
      <a:lt2>
        <a:srgbClr val="D6EFFF"/>
      </a:lt2>
      <a:accent1>
        <a:srgbClr val="2CADFF"/>
      </a:accent1>
      <a:accent2>
        <a:srgbClr val="C0F7AB"/>
      </a:accent2>
      <a:accent3>
        <a:srgbClr val="FDFF96"/>
      </a:accent3>
      <a:accent4>
        <a:srgbClr val="FF968A"/>
      </a:accent4>
      <a:accent5>
        <a:srgbClr val="ADADED"/>
      </a:accent5>
      <a:accent6>
        <a:srgbClr val="FCC28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 pitchFamily="34" charset="0"/>
        <a:cs typeface="Arial" pitchFamily="34" charset="0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 pitchFamily="34" charset="0"/>
        <a:cs typeface="Arial" pitchFamily="34" charset="0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r="http://schemas.openxmlformats.org/officeDocument/2006/relationships" xmlns:a="http://schemas.openxmlformats.org/drawingml/2006/main">
  <a:clrScheme name="自定义 76">
    <a:dk1>
      <a:srgbClr val="112C3E"/>
    </a:dk1>
    <a:lt1>
      <a:srgbClr val="FFFFFF"/>
    </a:lt1>
    <a:dk2>
      <a:srgbClr val="FFFFFF"/>
    </a:dk2>
    <a:lt2>
      <a:srgbClr val="D6EFFF"/>
    </a:lt2>
    <a:accent1>
      <a:srgbClr val="2CADFF"/>
    </a:accent1>
    <a:accent2>
      <a:srgbClr val="C0F7AB"/>
    </a:accent2>
    <a:accent3>
      <a:srgbClr val="FDFF96"/>
    </a:accent3>
    <a:accent4>
      <a:srgbClr val="FF968A"/>
    </a:accent4>
    <a:accent5>
      <a:srgbClr val="ADADED"/>
    </a:accent5>
    <a:accent6>
      <a:srgbClr val="FCC286"/>
    </a:accent6>
    <a:hlink>
      <a:srgbClr val="304FFE"/>
    </a:hlink>
    <a:folHlink>
      <a:srgbClr val="492067"/>
    </a:folHlink>
  </a:clrScheme>
</a:themeOverrid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36</Paragraphs>
  <Slides>13</Slides>
  <Notes>1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19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baseType="lpstr" size="33">
      <vt:lpstr>Arial</vt:lpstr>
      <vt:lpstr>Calibri</vt:lpstr>
      <vt:lpstr>Franklin Gothic Book</vt:lpstr>
      <vt:lpstr>Wingdings</vt:lpstr>
      <vt:lpstr>Source Sans Pro</vt:lpstr>
      <vt:lpstr>宋体</vt:lpstr>
      <vt:lpstr>微软雅黑</vt:lpstr>
      <vt:lpstr>Roboto</vt:lpstr>
      <vt:lpstr>Open Sans</vt:lpstr>
      <vt:lpstr>Franklin Gothic Medium</vt:lpstr>
      <vt:lpstr>等线 Light</vt:lpstr>
      <vt:lpstr>等线</vt:lpstr>
      <vt:lpstr>Avenir LT Pro 65 Medium</vt:lpstr>
      <vt:lpstr>Inter Medium</vt:lpstr>
      <vt:lpstr>字体圈欣意冠黑体</vt:lpstr>
      <vt:lpstr>思源黑体 CN Bold</vt:lpstr>
      <vt:lpstr>Poppins</vt:lpstr>
      <vt:lpstr>思源黑体 CN Normal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0</LinksUpToDate>
  <SharedDoc>0</SharedDoc>
  <HyperlinksChanged>0</HyperlinksChanged>
  <Application>Aspose.Slides for .NET</Application>
  <AppVersion>21.0500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2023-04-08T23:02:47.610</cp:lastPrinted>
  <dcterms:created xsi:type="dcterms:W3CDTF">2023-04-08T15:02:47Z</dcterms:created>
  <dcterms:modified xsi:type="dcterms:W3CDTF">2023-04-08T15:05:50Z</dcterms:modified>
</cp:coreProperties>
</file>

<file path=docProps/thumbnail.jpeg>
</file>